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4" r:id="rId3"/>
    <p:sldId id="265" r:id="rId4"/>
    <p:sldId id="266" r:id="rId5"/>
    <p:sldId id="267" r:id="rId6"/>
    <p:sldId id="268" r:id="rId7"/>
    <p:sldId id="276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E45D-D8CD-4E6D-8747-02315E1D29C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4326-9A9F-4F67-8775-5AFCEF2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1efd50c04a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1efd50c04a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88533"/>
            <a:ext cx="12191991" cy="6946573"/>
            <a:chOff x="-4194553" y="-279716"/>
            <a:chExt cx="2010553" cy="1745429"/>
          </a:xfrm>
        </p:grpSpPr>
        <p:sp>
          <p:nvSpPr>
            <p:cNvPr id="10" name="Google Shape;10;p2"/>
            <p:cNvSpPr/>
            <p:nvPr/>
          </p:nvSpPr>
          <p:spPr>
            <a:xfrm>
              <a:off x="-4194553" y="-279716"/>
              <a:ext cx="2010550" cy="718722"/>
            </a:xfrm>
            <a:custGeom>
              <a:avLst/>
              <a:gdLst/>
              <a:ahLst/>
              <a:cxnLst/>
              <a:rect l="l" t="t" r="r" b="b"/>
              <a:pathLst>
                <a:path w="80422" h="21316" extrusionOk="0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194550" y="409319"/>
              <a:ext cx="2010550" cy="718725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4194550" y="1038263"/>
              <a:ext cx="2010550" cy="427450"/>
            </a:xfrm>
            <a:custGeom>
              <a:avLst/>
              <a:gdLst/>
              <a:ahLst/>
              <a:cxnLst/>
              <a:rect l="l" t="t" r="r" b="b"/>
              <a:pathLst>
                <a:path w="80422" h="17098" extrusionOk="0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53467" y="427852"/>
            <a:ext cx="9845600" cy="2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53467" y="2828599"/>
            <a:ext cx="58120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752416" y="5912767"/>
            <a:ext cx="2526567" cy="1319167"/>
            <a:chOff x="10693413" y="1879088"/>
            <a:chExt cx="1894925" cy="989375"/>
          </a:xfrm>
        </p:grpSpPr>
        <p:sp>
          <p:nvSpPr>
            <p:cNvPr id="16" name="Google Shape;16;p2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712875" y="383799"/>
            <a:ext cx="1194668" cy="659072"/>
            <a:chOff x="9713113" y="1116138"/>
            <a:chExt cx="1358400" cy="749400"/>
          </a:xfrm>
        </p:grpSpPr>
        <p:sp>
          <p:nvSpPr>
            <p:cNvPr id="19" name="Google Shape;19;p2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6575609" y="-233037"/>
            <a:ext cx="884804" cy="461972"/>
            <a:chOff x="10693413" y="1879088"/>
            <a:chExt cx="1894925" cy="989375"/>
          </a:xfrm>
        </p:grpSpPr>
        <p:sp>
          <p:nvSpPr>
            <p:cNvPr id="22" name="Google Shape;22;p2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1593855" y="1525230"/>
            <a:ext cx="1307687" cy="721423"/>
            <a:chOff x="9713113" y="1116138"/>
            <a:chExt cx="1358400" cy="749400"/>
          </a:xfrm>
        </p:grpSpPr>
        <p:sp>
          <p:nvSpPr>
            <p:cNvPr id="25" name="Google Shape;25;p2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122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1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185" name="Google Shape;185;p11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86" name="Google Shape;186;p11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8" name="Google Shape;188;p11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221600"/>
            <a:ext cx="8768000" cy="1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0" name="Google Shape;190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6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91" name="Google Shape;191;p11"/>
          <p:cNvGrpSpPr/>
          <p:nvPr/>
        </p:nvGrpSpPr>
        <p:grpSpPr>
          <a:xfrm>
            <a:off x="-16" y="206067"/>
            <a:ext cx="2526567" cy="1319167"/>
            <a:chOff x="10693413" y="1879088"/>
            <a:chExt cx="1894925" cy="989375"/>
          </a:xfrm>
        </p:grpSpPr>
        <p:sp>
          <p:nvSpPr>
            <p:cNvPr id="192" name="Google Shape;192;p11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10479991" y="228948"/>
            <a:ext cx="1194668" cy="659072"/>
            <a:chOff x="9713113" y="1116138"/>
            <a:chExt cx="1358400" cy="749400"/>
          </a:xfrm>
        </p:grpSpPr>
        <p:sp>
          <p:nvSpPr>
            <p:cNvPr id="195" name="Google Shape;195;p1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" name="Google Shape;197;p11"/>
          <p:cNvGrpSpPr/>
          <p:nvPr/>
        </p:nvGrpSpPr>
        <p:grpSpPr>
          <a:xfrm>
            <a:off x="299622" y="5783947"/>
            <a:ext cx="1307687" cy="721423"/>
            <a:chOff x="9713113" y="1116138"/>
            <a:chExt cx="1358400" cy="749400"/>
          </a:xfrm>
        </p:grpSpPr>
        <p:sp>
          <p:nvSpPr>
            <p:cNvPr id="198" name="Google Shape;198;p1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909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57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4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0" name="Google Shape;250;p14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4"/>
          <p:cNvGrpSpPr/>
          <p:nvPr/>
        </p:nvGrpSpPr>
        <p:grpSpPr>
          <a:xfrm>
            <a:off x="11524984" y="0"/>
            <a:ext cx="1376533" cy="721467"/>
            <a:chOff x="9968938" y="-987062"/>
            <a:chExt cx="1032400" cy="541100"/>
          </a:xfrm>
        </p:grpSpPr>
        <p:sp>
          <p:nvSpPr>
            <p:cNvPr id="253" name="Google Shape;253;p14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14"/>
          <p:cNvGrpSpPr/>
          <p:nvPr/>
        </p:nvGrpSpPr>
        <p:grpSpPr>
          <a:xfrm>
            <a:off x="-691307" y="-233032"/>
            <a:ext cx="1453493" cy="761359"/>
            <a:chOff x="9538813" y="-58837"/>
            <a:chExt cx="1331200" cy="697300"/>
          </a:xfrm>
        </p:grpSpPr>
        <p:sp>
          <p:nvSpPr>
            <p:cNvPr id="256" name="Google Shape;256;p14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11012518" y="5819367"/>
            <a:ext cx="2526567" cy="1319167"/>
            <a:chOff x="10693413" y="1879088"/>
            <a:chExt cx="1894925" cy="989375"/>
          </a:xfrm>
        </p:grpSpPr>
        <p:sp>
          <p:nvSpPr>
            <p:cNvPr id="259" name="Google Shape;259;p14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4"/>
          <p:cNvGrpSpPr/>
          <p:nvPr/>
        </p:nvGrpSpPr>
        <p:grpSpPr>
          <a:xfrm>
            <a:off x="-354212" y="6417097"/>
            <a:ext cx="1307687" cy="721423"/>
            <a:chOff x="9713113" y="1116138"/>
            <a:chExt cx="1358400" cy="749400"/>
          </a:xfrm>
        </p:grpSpPr>
        <p:sp>
          <p:nvSpPr>
            <p:cNvPr id="262" name="Google Shape;262;p14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6068391" y="-366168"/>
            <a:ext cx="1194668" cy="659072"/>
            <a:chOff x="9713113" y="1116138"/>
            <a:chExt cx="1358400" cy="749400"/>
          </a:xfrm>
        </p:grpSpPr>
        <p:sp>
          <p:nvSpPr>
            <p:cNvPr id="265" name="Google Shape;265;p14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5653609" y="6676563"/>
            <a:ext cx="884804" cy="461972"/>
            <a:chOff x="10693413" y="1879088"/>
            <a:chExt cx="1894925" cy="989375"/>
          </a:xfrm>
        </p:grpSpPr>
        <p:sp>
          <p:nvSpPr>
            <p:cNvPr id="268" name="Google Shape;268;p14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" name="Google Shape;270;p14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271" name="Google Shape;271;p14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14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39259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5"/>
          <p:cNvGrpSpPr/>
          <p:nvPr/>
        </p:nvGrpSpPr>
        <p:grpSpPr>
          <a:xfrm flipH="1">
            <a:off x="-1" y="-38624"/>
            <a:ext cx="12191976" cy="6896631"/>
            <a:chOff x="-4194553" y="-267176"/>
            <a:chExt cx="2010550" cy="1732880"/>
          </a:xfrm>
        </p:grpSpPr>
        <p:sp>
          <p:nvSpPr>
            <p:cNvPr id="275" name="Google Shape;275;p15"/>
            <p:cNvSpPr/>
            <p:nvPr/>
          </p:nvSpPr>
          <p:spPr>
            <a:xfrm>
              <a:off x="-4194553" y="-267176"/>
              <a:ext cx="2010550" cy="231918"/>
            </a:xfrm>
            <a:custGeom>
              <a:avLst/>
              <a:gdLst/>
              <a:ahLst/>
              <a:cxnLst/>
              <a:rect l="l" t="t" r="r" b="b"/>
              <a:pathLst>
                <a:path w="80422" h="21316" extrusionOk="0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-4194553" y="107597"/>
              <a:ext cx="2010550" cy="718725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-4194553" y="1038254"/>
              <a:ext cx="2010550" cy="427450"/>
            </a:xfrm>
            <a:custGeom>
              <a:avLst/>
              <a:gdLst/>
              <a:ahLst/>
              <a:cxnLst/>
              <a:rect l="l" t="t" r="r" b="b"/>
              <a:pathLst>
                <a:path w="80422" h="17098" extrusionOk="0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15"/>
          <p:cNvSpPr txBox="1">
            <a:spLocks noGrp="1"/>
          </p:cNvSpPr>
          <p:nvPr>
            <p:ph type="title"/>
          </p:nvPr>
        </p:nvSpPr>
        <p:spPr>
          <a:xfrm>
            <a:off x="2187600" y="3516967"/>
            <a:ext cx="4666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5043200" y="1996367"/>
            <a:ext cx="1811200" cy="8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1"/>
          </p:nvPr>
        </p:nvSpPr>
        <p:spPr>
          <a:xfrm>
            <a:off x="1782000" y="4228684"/>
            <a:ext cx="5072400" cy="8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>
            <a:off x="265184" y="499800"/>
            <a:ext cx="1376533" cy="721467"/>
            <a:chOff x="9968938" y="-987062"/>
            <a:chExt cx="1032400" cy="541100"/>
          </a:xfrm>
        </p:grpSpPr>
        <p:sp>
          <p:nvSpPr>
            <p:cNvPr id="282" name="Google Shape;282;p15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" name="Google Shape;284;p15"/>
          <p:cNvGrpSpPr/>
          <p:nvPr/>
        </p:nvGrpSpPr>
        <p:grpSpPr>
          <a:xfrm>
            <a:off x="-578816" y="5155034"/>
            <a:ext cx="2526567" cy="1319167"/>
            <a:chOff x="10693413" y="1879088"/>
            <a:chExt cx="1894925" cy="989375"/>
          </a:xfrm>
        </p:grpSpPr>
        <p:sp>
          <p:nvSpPr>
            <p:cNvPr id="285" name="Google Shape;285;p15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5"/>
          <p:cNvGrpSpPr/>
          <p:nvPr/>
        </p:nvGrpSpPr>
        <p:grpSpPr>
          <a:xfrm>
            <a:off x="10656289" y="352614"/>
            <a:ext cx="1307687" cy="721423"/>
            <a:chOff x="9713113" y="1116138"/>
            <a:chExt cx="1358400" cy="749400"/>
          </a:xfrm>
        </p:grpSpPr>
        <p:sp>
          <p:nvSpPr>
            <p:cNvPr id="288" name="Google Shape;288;p15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476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6"/>
          <p:cNvGrpSpPr/>
          <p:nvPr/>
        </p:nvGrpSpPr>
        <p:grpSpPr>
          <a:xfrm>
            <a:off x="-1" y="-38624"/>
            <a:ext cx="12191976" cy="6896631"/>
            <a:chOff x="-4194553" y="-267176"/>
            <a:chExt cx="2010550" cy="1732880"/>
          </a:xfrm>
        </p:grpSpPr>
        <p:sp>
          <p:nvSpPr>
            <p:cNvPr id="292" name="Google Shape;292;p16"/>
            <p:cNvSpPr/>
            <p:nvPr/>
          </p:nvSpPr>
          <p:spPr>
            <a:xfrm>
              <a:off x="-4194553" y="-267176"/>
              <a:ext cx="2010550" cy="231918"/>
            </a:xfrm>
            <a:custGeom>
              <a:avLst/>
              <a:gdLst/>
              <a:ahLst/>
              <a:cxnLst/>
              <a:rect l="l" t="t" r="r" b="b"/>
              <a:pathLst>
                <a:path w="80422" h="21316" extrusionOk="0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-4194553" y="107597"/>
              <a:ext cx="2010550" cy="718725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-4194553" y="1038254"/>
              <a:ext cx="2010550" cy="427450"/>
            </a:xfrm>
            <a:custGeom>
              <a:avLst/>
              <a:gdLst/>
              <a:ahLst/>
              <a:cxnLst/>
              <a:rect l="l" t="t" r="r" b="b"/>
              <a:pathLst>
                <a:path w="80422" h="17098" extrusionOk="0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5740967" y="2595700"/>
            <a:ext cx="37788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 idx="2" hasCustomPrompt="1"/>
          </p:nvPr>
        </p:nvSpPr>
        <p:spPr>
          <a:xfrm>
            <a:off x="3624967" y="2915167"/>
            <a:ext cx="1811200" cy="8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5740967" y="3406800"/>
            <a:ext cx="43696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10220418" y="5641318"/>
            <a:ext cx="2526567" cy="1319167"/>
            <a:chOff x="10693413" y="1879088"/>
            <a:chExt cx="1894925" cy="989375"/>
          </a:xfrm>
        </p:grpSpPr>
        <p:sp>
          <p:nvSpPr>
            <p:cNvPr id="299" name="Google Shape;299;p16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710791" y="383799"/>
            <a:ext cx="1194668" cy="659072"/>
            <a:chOff x="9713113" y="1116138"/>
            <a:chExt cx="1358400" cy="749400"/>
          </a:xfrm>
        </p:grpSpPr>
        <p:sp>
          <p:nvSpPr>
            <p:cNvPr id="302" name="Google Shape;302;p16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10584689" y="352614"/>
            <a:ext cx="1307687" cy="721423"/>
            <a:chOff x="9713113" y="1116138"/>
            <a:chExt cx="1358400" cy="749400"/>
          </a:xfrm>
        </p:grpSpPr>
        <p:sp>
          <p:nvSpPr>
            <p:cNvPr id="305" name="Google Shape;305;p16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42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7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309" name="Google Shape;309;p17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10" name="Google Shape;310;p17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3" name="Google Shape;313;p17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17"/>
          <p:cNvSpPr txBox="1">
            <a:spLocks noGrp="1"/>
          </p:cNvSpPr>
          <p:nvPr>
            <p:ph type="title"/>
          </p:nvPr>
        </p:nvSpPr>
        <p:spPr>
          <a:xfrm>
            <a:off x="3053400" y="418438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1"/>
          </p:nvPr>
        </p:nvSpPr>
        <p:spPr>
          <a:xfrm>
            <a:off x="1944200" y="1914200"/>
            <a:ext cx="8303600" cy="22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316" name="Google Shape;316;p17"/>
          <p:cNvGrpSpPr/>
          <p:nvPr/>
        </p:nvGrpSpPr>
        <p:grpSpPr>
          <a:xfrm>
            <a:off x="299622" y="5783947"/>
            <a:ext cx="1307687" cy="721423"/>
            <a:chOff x="9713113" y="1116138"/>
            <a:chExt cx="1358400" cy="749400"/>
          </a:xfrm>
        </p:grpSpPr>
        <p:sp>
          <p:nvSpPr>
            <p:cNvPr id="317" name="Google Shape;317;p1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" name="Google Shape;319;p17"/>
          <p:cNvGrpSpPr/>
          <p:nvPr/>
        </p:nvGrpSpPr>
        <p:grpSpPr>
          <a:xfrm>
            <a:off x="-435075" y="54265"/>
            <a:ext cx="1194668" cy="659072"/>
            <a:chOff x="9713113" y="1116138"/>
            <a:chExt cx="1358400" cy="749400"/>
          </a:xfrm>
        </p:grpSpPr>
        <p:sp>
          <p:nvSpPr>
            <p:cNvPr id="320" name="Google Shape;320;p1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10696218" y="5912767"/>
            <a:ext cx="1376533" cy="721467"/>
            <a:chOff x="9968938" y="-987062"/>
            <a:chExt cx="1032400" cy="541100"/>
          </a:xfrm>
        </p:grpSpPr>
        <p:sp>
          <p:nvSpPr>
            <p:cNvPr id="323" name="Google Shape;323;p17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688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8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327" name="Google Shape;327;p18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28" name="Google Shape;328;p18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1" name="Google Shape;331;p18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18"/>
          <p:cNvSpPr txBox="1">
            <a:spLocks noGrp="1"/>
          </p:cNvSpPr>
          <p:nvPr>
            <p:ph type="subTitle" idx="1"/>
          </p:nvPr>
        </p:nvSpPr>
        <p:spPr>
          <a:xfrm>
            <a:off x="953484" y="2750400"/>
            <a:ext cx="5052400" cy="11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title"/>
          </p:nvPr>
        </p:nvSpPr>
        <p:spPr>
          <a:xfrm>
            <a:off x="953467" y="2213265"/>
            <a:ext cx="5052400" cy="53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8"/>
          <p:cNvGrpSpPr/>
          <p:nvPr/>
        </p:nvGrpSpPr>
        <p:grpSpPr>
          <a:xfrm>
            <a:off x="10661484" y="5912767"/>
            <a:ext cx="1376533" cy="721467"/>
            <a:chOff x="9968938" y="-987062"/>
            <a:chExt cx="1032400" cy="541100"/>
          </a:xfrm>
        </p:grpSpPr>
        <p:sp>
          <p:nvSpPr>
            <p:cNvPr id="335" name="Google Shape;335;p18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10465322" y="223763"/>
            <a:ext cx="1307687" cy="721423"/>
            <a:chOff x="9713113" y="1116138"/>
            <a:chExt cx="1358400" cy="749400"/>
          </a:xfrm>
        </p:grpSpPr>
        <p:sp>
          <p:nvSpPr>
            <p:cNvPr id="338" name="Google Shape;338;p18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" name="Google Shape;340;p18"/>
          <p:cNvGrpSpPr/>
          <p:nvPr/>
        </p:nvGrpSpPr>
        <p:grpSpPr>
          <a:xfrm>
            <a:off x="224658" y="5815132"/>
            <a:ext cx="1194668" cy="659072"/>
            <a:chOff x="9713113" y="1116138"/>
            <a:chExt cx="1358400" cy="749400"/>
          </a:xfrm>
        </p:grpSpPr>
        <p:sp>
          <p:nvSpPr>
            <p:cNvPr id="341" name="Google Shape;341;p18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3" name="Google Shape;343;p18"/>
          <p:cNvGrpSpPr/>
          <p:nvPr/>
        </p:nvGrpSpPr>
        <p:grpSpPr>
          <a:xfrm>
            <a:off x="-526682" y="228934"/>
            <a:ext cx="2526567" cy="1319167"/>
            <a:chOff x="10693413" y="1879088"/>
            <a:chExt cx="1894925" cy="989375"/>
          </a:xfrm>
        </p:grpSpPr>
        <p:sp>
          <p:nvSpPr>
            <p:cNvPr id="344" name="Google Shape;344;p18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802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9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348" name="Google Shape;348;p1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349" name="Google Shape;349;p1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19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" name="Google Shape;352;p19"/>
          <p:cNvSpPr txBox="1">
            <a:spLocks noGrp="1"/>
          </p:cNvSpPr>
          <p:nvPr>
            <p:ph type="subTitle" idx="1"/>
          </p:nvPr>
        </p:nvSpPr>
        <p:spPr>
          <a:xfrm>
            <a:off x="1936881" y="3128615"/>
            <a:ext cx="4093200" cy="133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1936881" y="2584633"/>
            <a:ext cx="4093200" cy="53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>
            <a:off x="10760489" y="2028730"/>
            <a:ext cx="1307687" cy="721423"/>
            <a:chOff x="9713113" y="1116138"/>
            <a:chExt cx="1358400" cy="749400"/>
          </a:xfrm>
        </p:grpSpPr>
        <p:sp>
          <p:nvSpPr>
            <p:cNvPr id="355" name="Google Shape;355;p1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" name="Google Shape;357;p19"/>
          <p:cNvGrpSpPr/>
          <p:nvPr/>
        </p:nvGrpSpPr>
        <p:grpSpPr>
          <a:xfrm>
            <a:off x="6540875" y="148930"/>
            <a:ext cx="884804" cy="461972"/>
            <a:chOff x="10693413" y="1879088"/>
            <a:chExt cx="1894925" cy="989375"/>
          </a:xfrm>
        </p:grpSpPr>
        <p:sp>
          <p:nvSpPr>
            <p:cNvPr id="358" name="Google Shape;358;p1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" name="Google Shape;360;p19"/>
          <p:cNvGrpSpPr/>
          <p:nvPr/>
        </p:nvGrpSpPr>
        <p:grpSpPr>
          <a:xfrm>
            <a:off x="-752416" y="5912767"/>
            <a:ext cx="2526567" cy="1319167"/>
            <a:chOff x="10693413" y="1879088"/>
            <a:chExt cx="1894925" cy="989375"/>
          </a:xfrm>
        </p:grpSpPr>
        <p:sp>
          <p:nvSpPr>
            <p:cNvPr id="361" name="Google Shape;361;p1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19"/>
          <p:cNvGrpSpPr/>
          <p:nvPr/>
        </p:nvGrpSpPr>
        <p:grpSpPr>
          <a:xfrm>
            <a:off x="467758" y="491599"/>
            <a:ext cx="1194668" cy="659072"/>
            <a:chOff x="9713113" y="1116138"/>
            <a:chExt cx="1358400" cy="749400"/>
          </a:xfrm>
        </p:grpSpPr>
        <p:sp>
          <p:nvSpPr>
            <p:cNvPr id="364" name="Google Shape;364;p1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9317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0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368" name="Google Shape;368;p20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69" name="Google Shape;369;p20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20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" name="Google Shape;373;p20"/>
          <p:cNvSpPr txBox="1">
            <a:spLocks noGrp="1"/>
          </p:cNvSpPr>
          <p:nvPr>
            <p:ph type="subTitle" idx="1"/>
          </p:nvPr>
        </p:nvSpPr>
        <p:spPr>
          <a:xfrm>
            <a:off x="5890015" y="2955796"/>
            <a:ext cx="3876800" cy="135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title"/>
          </p:nvPr>
        </p:nvSpPr>
        <p:spPr>
          <a:xfrm>
            <a:off x="5890015" y="2411384"/>
            <a:ext cx="3876800" cy="53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375" name="Google Shape;375;p20"/>
          <p:cNvGrpSpPr/>
          <p:nvPr/>
        </p:nvGrpSpPr>
        <p:grpSpPr>
          <a:xfrm>
            <a:off x="10584689" y="5367730"/>
            <a:ext cx="1307687" cy="721423"/>
            <a:chOff x="9713113" y="1116138"/>
            <a:chExt cx="1358400" cy="749400"/>
          </a:xfrm>
        </p:grpSpPr>
        <p:sp>
          <p:nvSpPr>
            <p:cNvPr id="376" name="Google Shape;376;p20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" name="Google Shape;378;p20"/>
          <p:cNvGrpSpPr/>
          <p:nvPr/>
        </p:nvGrpSpPr>
        <p:grpSpPr>
          <a:xfrm>
            <a:off x="10641191" y="559532"/>
            <a:ext cx="1194668" cy="659072"/>
            <a:chOff x="9713113" y="1116138"/>
            <a:chExt cx="1358400" cy="749400"/>
          </a:xfrm>
        </p:grpSpPr>
        <p:sp>
          <p:nvSpPr>
            <p:cNvPr id="379" name="Google Shape;379;p20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" name="Google Shape;381;p20"/>
          <p:cNvGrpSpPr/>
          <p:nvPr/>
        </p:nvGrpSpPr>
        <p:grpSpPr>
          <a:xfrm>
            <a:off x="-752416" y="5912767"/>
            <a:ext cx="2526567" cy="1319167"/>
            <a:chOff x="10693413" y="1879088"/>
            <a:chExt cx="1894925" cy="989375"/>
          </a:xfrm>
        </p:grpSpPr>
        <p:sp>
          <p:nvSpPr>
            <p:cNvPr id="382" name="Google Shape;382;p2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18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1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386" name="Google Shape;386;p21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87" name="Google Shape;387;p21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1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0" name="Google Shape;390;p21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1" name="Google Shape;391;p21"/>
          <p:cNvSpPr txBox="1">
            <a:spLocks noGrp="1"/>
          </p:cNvSpPr>
          <p:nvPr>
            <p:ph type="subTitle" idx="1"/>
          </p:nvPr>
        </p:nvSpPr>
        <p:spPr>
          <a:xfrm>
            <a:off x="960000" y="1356967"/>
            <a:ext cx="10272000" cy="47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21"/>
          <p:cNvGrpSpPr/>
          <p:nvPr/>
        </p:nvGrpSpPr>
        <p:grpSpPr>
          <a:xfrm>
            <a:off x="5611094" y="6481435"/>
            <a:ext cx="1453493" cy="761359"/>
            <a:chOff x="9538813" y="-58837"/>
            <a:chExt cx="1331200" cy="697300"/>
          </a:xfrm>
        </p:grpSpPr>
        <p:sp>
          <p:nvSpPr>
            <p:cNvPr id="394" name="Google Shape;394;p21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21"/>
          <p:cNvGrpSpPr/>
          <p:nvPr/>
        </p:nvGrpSpPr>
        <p:grpSpPr>
          <a:xfrm>
            <a:off x="-752416" y="5912767"/>
            <a:ext cx="2526567" cy="1319167"/>
            <a:chOff x="10693413" y="1879088"/>
            <a:chExt cx="1894925" cy="989375"/>
          </a:xfrm>
        </p:grpSpPr>
        <p:sp>
          <p:nvSpPr>
            <p:cNvPr id="397" name="Google Shape;397;p21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1"/>
          <p:cNvGrpSpPr/>
          <p:nvPr/>
        </p:nvGrpSpPr>
        <p:grpSpPr>
          <a:xfrm>
            <a:off x="11593855" y="1525230"/>
            <a:ext cx="1307687" cy="721423"/>
            <a:chOff x="9713113" y="1116138"/>
            <a:chExt cx="1358400" cy="749400"/>
          </a:xfrm>
        </p:grpSpPr>
        <p:sp>
          <p:nvSpPr>
            <p:cNvPr id="400" name="Google Shape;400;p2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2" name="Google Shape;402;p21"/>
          <p:cNvGrpSpPr/>
          <p:nvPr/>
        </p:nvGrpSpPr>
        <p:grpSpPr>
          <a:xfrm>
            <a:off x="-712875" y="383799"/>
            <a:ext cx="1194668" cy="659072"/>
            <a:chOff x="9713113" y="1116138"/>
            <a:chExt cx="1358400" cy="749400"/>
          </a:xfrm>
        </p:grpSpPr>
        <p:sp>
          <p:nvSpPr>
            <p:cNvPr id="403" name="Google Shape;403;p2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5" name="Google Shape;405;p21"/>
          <p:cNvGrpSpPr/>
          <p:nvPr/>
        </p:nvGrpSpPr>
        <p:grpSpPr>
          <a:xfrm>
            <a:off x="6575609" y="-233037"/>
            <a:ext cx="884804" cy="461972"/>
            <a:chOff x="10693413" y="1879088"/>
            <a:chExt cx="1894925" cy="989375"/>
          </a:xfrm>
        </p:grpSpPr>
        <p:sp>
          <p:nvSpPr>
            <p:cNvPr id="406" name="Google Shape;406;p21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25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17" y="-66"/>
            <a:ext cx="12191975" cy="6858107"/>
            <a:chOff x="-4194550" y="-257487"/>
            <a:chExt cx="2010550" cy="1723200"/>
          </a:xfrm>
        </p:grpSpPr>
        <p:sp>
          <p:nvSpPr>
            <p:cNvPr id="29" name="Google Shape;29;p3"/>
            <p:cNvSpPr/>
            <p:nvPr/>
          </p:nvSpPr>
          <p:spPr>
            <a:xfrm>
              <a:off x="-4194550" y="-257487"/>
              <a:ext cx="2010550" cy="532900"/>
            </a:xfrm>
            <a:custGeom>
              <a:avLst/>
              <a:gdLst/>
              <a:ahLst/>
              <a:cxnLst/>
              <a:rect l="l" t="t" r="r" b="b"/>
              <a:pathLst>
                <a:path w="80422" h="21316" extrusionOk="0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-4194550" y="358263"/>
              <a:ext cx="2010550" cy="718725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-4194550" y="1038263"/>
              <a:ext cx="2010550" cy="427450"/>
            </a:xfrm>
            <a:custGeom>
              <a:avLst/>
              <a:gdLst/>
              <a:ahLst/>
              <a:cxnLst/>
              <a:rect l="l" t="t" r="r" b="b"/>
              <a:pathLst>
                <a:path w="80422" h="17098" extrusionOk="0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5190400" y="3324400"/>
            <a:ext cx="4951600" cy="49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5451200" y="1756267"/>
            <a:ext cx="1811200" cy="8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5190400" y="4071133"/>
            <a:ext cx="4951600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10687651" y="5783933"/>
            <a:ext cx="1376533" cy="721467"/>
            <a:chOff x="9968938" y="-987062"/>
            <a:chExt cx="1032400" cy="541100"/>
          </a:xfrm>
        </p:grpSpPr>
        <p:sp>
          <p:nvSpPr>
            <p:cNvPr id="36" name="Google Shape;36;p3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10584689" y="-337653"/>
            <a:ext cx="1307687" cy="721423"/>
            <a:chOff x="9713113" y="1116138"/>
            <a:chExt cx="1358400" cy="749400"/>
          </a:xfrm>
        </p:grpSpPr>
        <p:sp>
          <p:nvSpPr>
            <p:cNvPr id="39" name="Google Shape;39;p3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356125" y="383781"/>
            <a:ext cx="1194668" cy="659072"/>
            <a:chOff x="9713113" y="1116138"/>
            <a:chExt cx="1358400" cy="749400"/>
          </a:xfrm>
        </p:grpSpPr>
        <p:sp>
          <p:nvSpPr>
            <p:cNvPr id="42" name="Google Shape;42;p3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3654409" y="6605663"/>
            <a:ext cx="884804" cy="461972"/>
            <a:chOff x="10693413" y="1879088"/>
            <a:chExt cx="1894925" cy="989375"/>
          </a:xfrm>
        </p:grpSpPr>
        <p:sp>
          <p:nvSpPr>
            <p:cNvPr id="45" name="Google Shape;45;p3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738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>
            <a:spLocks noGrp="1"/>
          </p:cNvSpPr>
          <p:nvPr>
            <p:ph type="subTitle" idx="1"/>
          </p:nvPr>
        </p:nvSpPr>
        <p:spPr>
          <a:xfrm>
            <a:off x="1721017" y="4474333"/>
            <a:ext cx="3876800" cy="4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subTitle" idx="2"/>
          </p:nvPr>
        </p:nvSpPr>
        <p:spPr>
          <a:xfrm>
            <a:off x="6594184" y="4474333"/>
            <a:ext cx="3876800" cy="4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3"/>
          </p:nvPr>
        </p:nvSpPr>
        <p:spPr>
          <a:xfrm>
            <a:off x="1721017" y="4944168"/>
            <a:ext cx="387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subTitle" idx="4"/>
          </p:nvPr>
        </p:nvSpPr>
        <p:spPr>
          <a:xfrm>
            <a:off x="6594184" y="4944168"/>
            <a:ext cx="387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3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436" name="Google Shape;436;p23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437" name="Google Shape;437;p23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3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" name="Google Shape;439;p23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23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441" name="Google Shape;441;p23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3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3" name="Google Shape;443;p23"/>
          <p:cNvGrpSpPr/>
          <p:nvPr/>
        </p:nvGrpSpPr>
        <p:grpSpPr>
          <a:xfrm>
            <a:off x="11613522" y="1490463"/>
            <a:ext cx="1307687" cy="721423"/>
            <a:chOff x="9713113" y="1116138"/>
            <a:chExt cx="1358400" cy="749400"/>
          </a:xfrm>
        </p:grpSpPr>
        <p:sp>
          <p:nvSpPr>
            <p:cNvPr id="444" name="Google Shape;444;p23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3"/>
          <p:cNvGrpSpPr/>
          <p:nvPr/>
        </p:nvGrpSpPr>
        <p:grpSpPr>
          <a:xfrm>
            <a:off x="-755509" y="645632"/>
            <a:ext cx="1194668" cy="659072"/>
            <a:chOff x="9713113" y="1116138"/>
            <a:chExt cx="1358400" cy="749400"/>
          </a:xfrm>
        </p:grpSpPr>
        <p:sp>
          <p:nvSpPr>
            <p:cNvPr id="447" name="Google Shape;447;p23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9" name="Google Shape;449;p23"/>
          <p:cNvGrpSpPr/>
          <p:nvPr/>
        </p:nvGrpSpPr>
        <p:grpSpPr>
          <a:xfrm>
            <a:off x="5653642" y="-319870"/>
            <a:ext cx="884804" cy="461972"/>
            <a:chOff x="10693413" y="1879088"/>
            <a:chExt cx="1894925" cy="989375"/>
          </a:xfrm>
        </p:grpSpPr>
        <p:sp>
          <p:nvSpPr>
            <p:cNvPr id="450" name="Google Shape;450;p23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4636418" y="6416267"/>
            <a:ext cx="2526567" cy="1319167"/>
            <a:chOff x="10693413" y="1879088"/>
            <a:chExt cx="1894925" cy="989375"/>
          </a:xfrm>
        </p:grpSpPr>
        <p:sp>
          <p:nvSpPr>
            <p:cNvPr id="453" name="Google Shape;453;p23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167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4"/>
          <p:cNvGrpSpPr/>
          <p:nvPr/>
        </p:nvGrpSpPr>
        <p:grpSpPr>
          <a:xfrm flipH="1"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457" name="Google Shape;457;p24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458" name="Google Shape;458;p24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24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0" name="Google Shape;460;p24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1" name="Google Shape;461;p24"/>
          <p:cNvSpPr txBox="1">
            <a:spLocks noGrp="1"/>
          </p:cNvSpPr>
          <p:nvPr>
            <p:ph type="subTitle" idx="1"/>
          </p:nvPr>
        </p:nvSpPr>
        <p:spPr>
          <a:xfrm>
            <a:off x="959917" y="3704000"/>
            <a:ext cx="3222800" cy="55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2" name="Google Shape;462;p24"/>
          <p:cNvSpPr txBox="1">
            <a:spLocks noGrp="1"/>
          </p:cNvSpPr>
          <p:nvPr>
            <p:ph type="subTitle" idx="2"/>
          </p:nvPr>
        </p:nvSpPr>
        <p:spPr>
          <a:xfrm>
            <a:off x="959933" y="4254967"/>
            <a:ext cx="3222800" cy="8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4"/>
          <p:cNvSpPr txBox="1">
            <a:spLocks noGrp="1"/>
          </p:cNvSpPr>
          <p:nvPr>
            <p:ph type="subTitle" idx="3"/>
          </p:nvPr>
        </p:nvSpPr>
        <p:spPr>
          <a:xfrm>
            <a:off x="4484617" y="4254967"/>
            <a:ext cx="3222800" cy="8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24"/>
          <p:cNvSpPr txBox="1">
            <a:spLocks noGrp="1"/>
          </p:cNvSpPr>
          <p:nvPr>
            <p:ph type="subTitle" idx="4"/>
          </p:nvPr>
        </p:nvSpPr>
        <p:spPr>
          <a:xfrm>
            <a:off x="8009300" y="4254967"/>
            <a:ext cx="3222800" cy="8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4"/>
          <p:cNvSpPr txBox="1">
            <a:spLocks noGrp="1"/>
          </p:cNvSpPr>
          <p:nvPr>
            <p:ph type="subTitle" idx="5"/>
          </p:nvPr>
        </p:nvSpPr>
        <p:spPr>
          <a:xfrm>
            <a:off x="4484600" y="3704000"/>
            <a:ext cx="3222800" cy="55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" name="Google Shape;467;p24"/>
          <p:cNvSpPr txBox="1">
            <a:spLocks noGrp="1"/>
          </p:cNvSpPr>
          <p:nvPr>
            <p:ph type="subTitle" idx="6"/>
          </p:nvPr>
        </p:nvSpPr>
        <p:spPr>
          <a:xfrm>
            <a:off x="8009284" y="3704000"/>
            <a:ext cx="3222800" cy="55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68" name="Google Shape;468;p24"/>
          <p:cNvGrpSpPr/>
          <p:nvPr/>
        </p:nvGrpSpPr>
        <p:grpSpPr>
          <a:xfrm>
            <a:off x="11231984" y="6144667"/>
            <a:ext cx="1376533" cy="721467"/>
            <a:chOff x="9968938" y="-987062"/>
            <a:chExt cx="1032400" cy="541100"/>
          </a:xfrm>
        </p:grpSpPr>
        <p:sp>
          <p:nvSpPr>
            <p:cNvPr id="469" name="Google Shape;469;p24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24"/>
          <p:cNvGrpSpPr/>
          <p:nvPr/>
        </p:nvGrpSpPr>
        <p:grpSpPr>
          <a:xfrm>
            <a:off x="-1827349" y="53734"/>
            <a:ext cx="2526567" cy="1319167"/>
            <a:chOff x="10693413" y="1879088"/>
            <a:chExt cx="1894925" cy="989375"/>
          </a:xfrm>
        </p:grpSpPr>
        <p:sp>
          <p:nvSpPr>
            <p:cNvPr id="472" name="Google Shape;472;p24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4"/>
          <p:cNvGrpSpPr/>
          <p:nvPr/>
        </p:nvGrpSpPr>
        <p:grpSpPr>
          <a:xfrm>
            <a:off x="11372122" y="1039097"/>
            <a:ext cx="1307687" cy="721423"/>
            <a:chOff x="9713113" y="1116138"/>
            <a:chExt cx="1358400" cy="749400"/>
          </a:xfrm>
        </p:grpSpPr>
        <p:sp>
          <p:nvSpPr>
            <p:cNvPr id="475" name="Google Shape;475;p24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" name="Google Shape;477;p24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478" name="Google Shape;478;p24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24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97385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5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482" name="Google Shape;482;p25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483" name="Google Shape;483;p25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5" name="Google Shape;485;p25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" name="Google Shape;486;p25"/>
          <p:cNvSpPr txBox="1">
            <a:spLocks noGrp="1"/>
          </p:cNvSpPr>
          <p:nvPr>
            <p:ph type="subTitle" idx="1"/>
          </p:nvPr>
        </p:nvSpPr>
        <p:spPr>
          <a:xfrm>
            <a:off x="955900" y="4651651"/>
            <a:ext cx="3115200" cy="46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7" name="Google Shape;487;p25"/>
          <p:cNvSpPr txBox="1">
            <a:spLocks noGrp="1"/>
          </p:cNvSpPr>
          <p:nvPr>
            <p:ph type="subTitle" idx="2"/>
          </p:nvPr>
        </p:nvSpPr>
        <p:spPr>
          <a:xfrm>
            <a:off x="955900" y="5103393"/>
            <a:ext cx="3115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3"/>
          </p:nvPr>
        </p:nvSpPr>
        <p:spPr>
          <a:xfrm>
            <a:off x="4538400" y="5103393"/>
            <a:ext cx="3115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4"/>
          </p:nvPr>
        </p:nvSpPr>
        <p:spPr>
          <a:xfrm>
            <a:off x="8112867" y="5103393"/>
            <a:ext cx="3115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25"/>
          <p:cNvSpPr txBox="1">
            <a:spLocks noGrp="1"/>
          </p:cNvSpPr>
          <p:nvPr>
            <p:ph type="subTitle" idx="5"/>
          </p:nvPr>
        </p:nvSpPr>
        <p:spPr>
          <a:xfrm>
            <a:off x="4534384" y="4651651"/>
            <a:ext cx="3115200" cy="46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2" name="Google Shape;492;p25"/>
          <p:cNvSpPr txBox="1">
            <a:spLocks noGrp="1"/>
          </p:cNvSpPr>
          <p:nvPr>
            <p:ph type="subTitle" idx="6"/>
          </p:nvPr>
        </p:nvSpPr>
        <p:spPr>
          <a:xfrm>
            <a:off x="8112867" y="4651651"/>
            <a:ext cx="3115200" cy="46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93" name="Google Shape;493;p25"/>
          <p:cNvGrpSpPr/>
          <p:nvPr/>
        </p:nvGrpSpPr>
        <p:grpSpPr>
          <a:xfrm>
            <a:off x="11231984" y="6144667"/>
            <a:ext cx="1376533" cy="721467"/>
            <a:chOff x="9968938" y="-987062"/>
            <a:chExt cx="1032400" cy="541100"/>
          </a:xfrm>
        </p:grpSpPr>
        <p:sp>
          <p:nvSpPr>
            <p:cNvPr id="494" name="Google Shape;494;p25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6" name="Google Shape;496;p25"/>
          <p:cNvGrpSpPr/>
          <p:nvPr/>
        </p:nvGrpSpPr>
        <p:grpSpPr>
          <a:xfrm>
            <a:off x="-1827349" y="53734"/>
            <a:ext cx="2526567" cy="1319167"/>
            <a:chOff x="10693413" y="1879088"/>
            <a:chExt cx="1894925" cy="989375"/>
          </a:xfrm>
        </p:grpSpPr>
        <p:sp>
          <p:nvSpPr>
            <p:cNvPr id="497" name="Google Shape;497;p25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9" name="Google Shape;499;p25"/>
          <p:cNvGrpSpPr/>
          <p:nvPr/>
        </p:nvGrpSpPr>
        <p:grpSpPr>
          <a:xfrm>
            <a:off x="10884322" y="257797"/>
            <a:ext cx="1307687" cy="721423"/>
            <a:chOff x="9713113" y="1116138"/>
            <a:chExt cx="1358400" cy="749400"/>
          </a:xfrm>
        </p:grpSpPr>
        <p:sp>
          <p:nvSpPr>
            <p:cNvPr id="500" name="Google Shape;500;p25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" name="Google Shape;502;p25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503" name="Google Shape;503;p25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25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3316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6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507" name="Google Shape;507;p26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508" name="Google Shape;508;p26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0" name="Google Shape;510;p26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26"/>
          <p:cNvSpPr txBox="1">
            <a:spLocks noGrp="1"/>
          </p:cNvSpPr>
          <p:nvPr>
            <p:ph type="subTitle" idx="1"/>
          </p:nvPr>
        </p:nvSpPr>
        <p:spPr>
          <a:xfrm>
            <a:off x="1848483" y="2679633"/>
            <a:ext cx="38228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512" name="Google Shape;512;p26"/>
          <p:cNvSpPr txBox="1">
            <a:spLocks noGrp="1"/>
          </p:cNvSpPr>
          <p:nvPr>
            <p:ph type="subTitle" idx="2"/>
          </p:nvPr>
        </p:nvSpPr>
        <p:spPr>
          <a:xfrm>
            <a:off x="1848483" y="3127433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6"/>
          <p:cNvSpPr txBox="1">
            <a:spLocks noGrp="1"/>
          </p:cNvSpPr>
          <p:nvPr>
            <p:ph type="subTitle" idx="3"/>
          </p:nvPr>
        </p:nvSpPr>
        <p:spPr>
          <a:xfrm>
            <a:off x="6520719" y="3127433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6"/>
          <p:cNvSpPr txBox="1">
            <a:spLocks noGrp="1"/>
          </p:cNvSpPr>
          <p:nvPr>
            <p:ph type="subTitle" idx="4"/>
          </p:nvPr>
        </p:nvSpPr>
        <p:spPr>
          <a:xfrm>
            <a:off x="1848483" y="5488667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6"/>
          <p:cNvSpPr txBox="1">
            <a:spLocks noGrp="1"/>
          </p:cNvSpPr>
          <p:nvPr>
            <p:ph type="subTitle" idx="5"/>
          </p:nvPr>
        </p:nvSpPr>
        <p:spPr>
          <a:xfrm>
            <a:off x="6520719" y="5488667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6"/>
          <p:cNvSpPr txBox="1">
            <a:spLocks noGrp="1"/>
          </p:cNvSpPr>
          <p:nvPr>
            <p:ph type="subTitle" idx="6"/>
          </p:nvPr>
        </p:nvSpPr>
        <p:spPr>
          <a:xfrm>
            <a:off x="1848483" y="5040667"/>
            <a:ext cx="38228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518" name="Google Shape;518;p26"/>
          <p:cNvSpPr txBox="1">
            <a:spLocks noGrp="1"/>
          </p:cNvSpPr>
          <p:nvPr>
            <p:ph type="subTitle" idx="7"/>
          </p:nvPr>
        </p:nvSpPr>
        <p:spPr>
          <a:xfrm>
            <a:off x="6520719" y="2679633"/>
            <a:ext cx="38228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519" name="Google Shape;519;p26"/>
          <p:cNvSpPr txBox="1">
            <a:spLocks noGrp="1"/>
          </p:cNvSpPr>
          <p:nvPr>
            <p:ph type="subTitle" idx="8"/>
          </p:nvPr>
        </p:nvSpPr>
        <p:spPr>
          <a:xfrm>
            <a:off x="6520719" y="5040667"/>
            <a:ext cx="3822800" cy="4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3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grpSp>
        <p:nvGrpSpPr>
          <p:cNvPr id="520" name="Google Shape;520;p26"/>
          <p:cNvGrpSpPr/>
          <p:nvPr/>
        </p:nvGrpSpPr>
        <p:grpSpPr>
          <a:xfrm>
            <a:off x="10676551" y="5858667"/>
            <a:ext cx="1376533" cy="721467"/>
            <a:chOff x="9968938" y="-987062"/>
            <a:chExt cx="1032400" cy="541100"/>
          </a:xfrm>
        </p:grpSpPr>
        <p:sp>
          <p:nvSpPr>
            <p:cNvPr id="521" name="Google Shape;521;p26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481810" y="6435835"/>
            <a:ext cx="1453493" cy="761359"/>
            <a:chOff x="9538813" y="-58837"/>
            <a:chExt cx="1331200" cy="697300"/>
          </a:xfrm>
        </p:grpSpPr>
        <p:sp>
          <p:nvSpPr>
            <p:cNvPr id="524" name="Google Shape;524;p26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" name="Google Shape;526;p26"/>
          <p:cNvGrpSpPr/>
          <p:nvPr/>
        </p:nvGrpSpPr>
        <p:grpSpPr>
          <a:xfrm>
            <a:off x="-1677266" y="3372167"/>
            <a:ext cx="2526567" cy="1319167"/>
            <a:chOff x="10693413" y="1879088"/>
            <a:chExt cx="1894925" cy="989375"/>
          </a:xfrm>
        </p:grpSpPr>
        <p:sp>
          <p:nvSpPr>
            <p:cNvPr id="527" name="Google Shape;527;p26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9" name="Google Shape;529;p26"/>
          <p:cNvGrpSpPr/>
          <p:nvPr/>
        </p:nvGrpSpPr>
        <p:grpSpPr>
          <a:xfrm>
            <a:off x="-556609" y="175432"/>
            <a:ext cx="1194668" cy="659072"/>
            <a:chOff x="9713113" y="1116138"/>
            <a:chExt cx="1358400" cy="749400"/>
          </a:xfrm>
        </p:grpSpPr>
        <p:sp>
          <p:nvSpPr>
            <p:cNvPr id="530" name="Google Shape;530;p26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6"/>
          <p:cNvGrpSpPr/>
          <p:nvPr/>
        </p:nvGrpSpPr>
        <p:grpSpPr>
          <a:xfrm>
            <a:off x="10849889" y="352614"/>
            <a:ext cx="1307687" cy="721423"/>
            <a:chOff x="9713113" y="1116138"/>
            <a:chExt cx="1358400" cy="749400"/>
          </a:xfrm>
        </p:grpSpPr>
        <p:sp>
          <p:nvSpPr>
            <p:cNvPr id="533" name="Google Shape;533;p26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5" name="Google Shape;535;p26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536" name="Google Shape;536;p26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26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84030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7"/>
          <p:cNvSpPr txBox="1">
            <a:spLocks noGrp="1"/>
          </p:cNvSpPr>
          <p:nvPr>
            <p:ph type="subTitle" idx="1"/>
          </p:nvPr>
        </p:nvSpPr>
        <p:spPr>
          <a:xfrm>
            <a:off x="956733" y="3233431"/>
            <a:ext cx="3115200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7"/>
          <p:cNvSpPr txBox="1">
            <a:spLocks noGrp="1"/>
          </p:cNvSpPr>
          <p:nvPr>
            <p:ph type="subTitle" idx="2"/>
          </p:nvPr>
        </p:nvSpPr>
        <p:spPr>
          <a:xfrm>
            <a:off x="4538400" y="3233431"/>
            <a:ext cx="3115200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7"/>
          <p:cNvSpPr txBox="1">
            <a:spLocks noGrp="1"/>
          </p:cNvSpPr>
          <p:nvPr>
            <p:ph type="subTitle" idx="3"/>
          </p:nvPr>
        </p:nvSpPr>
        <p:spPr>
          <a:xfrm>
            <a:off x="8120067" y="3233431"/>
            <a:ext cx="3115200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7"/>
          <p:cNvSpPr txBox="1">
            <a:spLocks noGrp="1"/>
          </p:cNvSpPr>
          <p:nvPr>
            <p:ph type="subTitle" idx="4"/>
          </p:nvPr>
        </p:nvSpPr>
        <p:spPr>
          <a:xfrm>
            <a:off x="956733" y="5541199"/>
            <a:ext cx="3115200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27"/>
          <p:cNvSpPr txBox="1">
            <a:spLocks noGrp="1"/>
          </p:cNvSpPr>
          <p:nvPr>
            <p:ph type="subTitle" idx="5"/>
          </p:nvPr>
        </p:nvSpPr>
        <p:spPr>
          <a:xfrm>
            <a:off x="4538400" y="5541199"/>
            <a:ext cx="3115200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7"/>
          <p:cNvSpPr txBox="1">
            <a:spLocks noGrp="1"/>
          </p:cNvSpPr>
          <p:nvPr>
            <p:ph type="subTitle" idx="6"/>
          </p:nvPr>
        </p:nvSpPr>
        <p:spPr>
          <a:xfrm>
            <a:off x="8120067" y="5541199"/>
            <a:ext cx="3115200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27"/>
          <p:cNvSpPr txBox="1">
            <a:spLocks noGrp="1"/>
          </p:cNvSpPr>
          <p:nvPr>
            <p:ph type="subTitle" idx="7"/>
          </p:nvPr>
        </p:nvSpPr>
        <p:spPr>
          <a:xfrm>
            <a:off x="956733" y="2743200"/>
            <a:ext cx="3115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27"/>
          <p:cNvSpPr txBox="1">
            <a:spLocks noGrp="1"/>
          </p:cNvSpPr>
          <p:nvPr>
            <p:ph type="subTitle" idx="8"/>
          </p:nvPr>
        </p:nvSpPr>
        <p:spPr>
          <a:xfrm>
            <a:off x="4538400" y="2743200"/>
            <a:ext cx="3115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8" name="Google Shape;548;p27"/>
          <p:cNvSpPr txBox="1">
            <a:spLocks noGrp="1"/>
          </p:cNvSpPr>
          <p:nvPr>
            <p:ph type="subTitle" idx="9"/>
          </p:nvPr>
        </p:nvSpPr>
        <p:spPr>
          <a:xfrm>
            <a:off x="8120067" y="2743200"/>
            <a:ext cx="3115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9" name="Google Shape;549;p27"/>
          <p:cNvSpPr txBox="1">
            <a:spLocks noGrp="1"/>
          </p:cNvSpPr>
          <p:nvPr>
            <p:ph type="subTitle" idx="13"/>
          </p:nvPr>
        </p:nvSpPr>
        <p:spPr>
          <a:xfrm>
            <a:off x="956733" y="5044800"/>
            <a:ext cx="3115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27"/>
          <p:cNvSpPr txBox="1">
            <a:spLocks noGrp="1"/>
          </p:cNvSpPr>
          <p:nvPr>
            <p:ph type="subTitle" idx="14"/>
          </p:nvPr>
        </p:nvSpPr>
        <p:spPr>
          <a:xfrm>
            <a:off x="4538400" y="5044800"/>
            <a:ext cx="3115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15"/>
          </p:nvPr>
        </p:nvSpPr>
        <p:spPr>
          <a:xfrm>
            <a:off x="8120067" y="5044800"/>
            <a:ext cx="3115200" cy="4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2" name="Google Shape;552;p27"/>
          <p:cNvGrpSpPr/>
          <p:nvPr/>
        </p:nvGrpSpPr>
        <p:grpSpPr>
          <a:xfrm>
            <a:off x="-1776782" y="5878034"/>
            <a:ext cx="2526567" cy="1319167"/>
            <a:chOff x="10693413" y="1879088"/>
            <a:chExt cx="1894925" cy="989375"/>
          </a:xfrm>
        </p:grpSpPr>
        <p:sp>
          <p:nvSpPr>
            <p:cNvPr id="553" name="Google Shape;553;p27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27"/>
          <p:cNvGrpSpPr/>
          <p:nvPr/>
        </p:nvGrpSpPr>
        <p:grpSpPr>
          <a:xfrm>
            <a:off x="11060222" y="-362770"/>
            <a:ext cx="1307687" cy="721423"/>
            <a:chOff x="9713113" y="1116138"/>
            <a:chExt cx="1358400" cy="749400"/>
          </a:xfrm>
        </p:grpSpPr>
        <p:sp>
          <p:nvSpPr>
            <p:cNvPr id="556" name="Google Shape;556;p2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27"/>
          <p:cNvGrpSpPr/>
          <p:nvPr/>
        </p:nvGrpSpPr>
        <p:grpSpPr>
          <a:xfrm>
            <a:off x="-573975" y="383799"/>
            <a:ext cx="1194668" cy="659072"/>
            <a:chOff x="9713113" y="1116138"/>
            <a:chExt cx="1358400" cy="749400"/>
          </a:xfrm>
        </p:grpSpPr>
        <p:sp>
          <p:nvSpPr>
            <p:cNvPr id="559" name="Google Shape;559;p2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1" name="Google Shape;561;p27"/>
          <p:cNvGrpSpPr/>
          <p:nvPr/>
        </p:nvGrpSpPr>
        <p:grpSpPr>
          <a:xfrm>
            <a:off x="5099842" y="-233037"/>
            <a:ext cx="884804" cy="461972"/>
            <a:chOff x="10693413" y="1879088"/>
            <a:chExt cx="1894925" cy="989375"/>
          </a:xfrm>
        </p:grpSpPr>
        <p:sp>
          <p:nvSpPr>
            <p:cNvPr id="562" name="Google Shape;562;p27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4" name="Google Shape;564;p27"/>
          <p:cNvGrpSpPr/>
          <p:nvPr/>
        </p:nvGrpSpPr>
        <p:grpSpPr>
          <a:xfrm>
            <a:off x="10991351" y="6362133"/>
            <a:ext cx="1376533" cy="721467"/>
            <a:chOff x="9968938" y="-987062"/>
            <a:chExt cx="1032400" cy="541100"/>
          </a:xfrm>
        </p:grpSpPr>
        <p:sp>
          <p:nvSpPr>
            <p:cNvPr id="565" name="Google Shape;565;p27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7" name="Google Shape;567;p27"/>
          <p:cNvGrpSpPr/>
          <p:nvPr/>
        </p:nvGrpSpPr>
        <p:grpSpPr>
          <a:xfrm>
            <a:off x="3926994" y="6435835"/>
            <a:ext cx="1453493" cy="761359"/>
            <a:chOff x="9538813" y="-58837"/>
            <a:chExt cx="1331200" cy="697300"/>
          </a:xfrm>
        </p:grpSpPr>
        <p:sp>
          <p:nvSpPr>
            <p:cNvPr id="568" name="Google Shape;568;p27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7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571" name="Google Shape;571;p27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7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8365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28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575" name="Google Shape;575;p28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576" name="Google Shape;576;p28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9" name="Google Shape;579;p28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0" name="Google Shape;580;p28"/>
          <p:cNvSpPr txBox="1">
            <a:spLocks noGrp="1"/>
          </p:cNvSpPr>
          <p:nvPr>
            <p:ph type="title" hasCustomPrompt="1"/>
          </p:nvPr>
        </p:nvSpPr>
        <p:spPr>
          <a:xfrm>
            <a:off x="2942400" y="720000"/>
            <a:ext cx="63072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581" name="Google Shape;581;p28"/>
          <p:cNvSpPr txBox="1">
            <a:spLocks noGrp="1"/>
          </p:cNvSpPr>
          <p:nvPr>
            <p:ph type="subTitle" idx="1"/>
          </p:nvPr>
        </p:nvSpPr>
        <p:spPr>
          <a:xfrm>
            <a:off x="2942400" y="1824400"/>
            <a:ext cx="6307200" cy="5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 hasCustomPrompt="1"/>
          </p:nvPr>
        </p:nvSpPr>
        <p:spPr>
          <a:xfrm>
            <a:off x="2942400" y="2610731"/>
            <a:ext cx="63072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583" name="Google Shape;583;p28"/>
          <p:cNvSpPr txBox="1">
            <a:spLocks noGrp="1"/>
          </p:cNvSpPr>
          <p:nvPr>
            <p:ph type="subTitle" idx="3"/>
          </p:nvPr>
        </p:nvSpPr>
        <p:spPr>
          <a:xfrm>
            <a:off x="2942400" y="3715216"/>
            <a:ext cx="6307200" cy="5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 hasCustomPrompt="1"/>
          </p:nvPr>
        </p:nvSpPr>
        <p:spPr>
          <a:xfrm>
            <a:off x="2942400" y="4501463"/>
            <a:ext cx="6307200" cy="11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585" name="Google Shape;585;p28"/>
          <p:cNvSpPr txBox="1">
            <a:spLocks noGrp="1"/>
          </p:cNvSpPr>
          <p:nvPr>
            <p:ph type="subTitle" idx="5"/>
          </p:nvPr>
        </p:nvSpPr>
        <p:spPr>
          <a:xfrm>
            <a:off x="2942400" y="5606033"/>
            <a:ext cx="6307200" cy="5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6" name="Google Shape;586;p28"/>
          <p:cNvGrpSpPr/>
          <p:nvPr/>
        </p:nvGrpSpPr>
        <p:grpSpPr>
          <a:xfrm>
            <a:off x="10661484" y="5912767"/>
            <a:ext cx="1376533" cy="721467"/>
            <a:chOff x="9968938" y="-987062"/>
            <a:chExt cx="1032400" cy="541100"/>
          </a:xfrm>
        </p:grpSpPr>
        <p:sp>
          <p:nvSpPr>
            <p:cNvPr id="587" name="Google Shape;587;p28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9" name="Google Shape;589;p28"/>
          <p:cNvGrpSpPr/>
          <p:nvPr/>
        </p:nvGrpSpPr>
        <p:grpSpPr>
          <a:xfrm>
            <a:off x="10465322" y="223763"/>
            <a:ext cx="1307687" cy="721423"/>
            <a:chOff x="9713113" y="1116138"/>
            <a:chExt cx="1358400" cy="749400"/>
          </a:xfrm>
        </p:grpSpPr>
        <p:sp>
          <p:nvSpPr>
            <p:cNvPr id="590" name="Google Shape;590;p28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2" name="Google Shape;592;p28"/>
          <p:cNvGrpSpPr/>
          <p:nvPr/>
        </p:nvGrpSpPr>
        <p:grpSpPr>
          <a:xfrm>
            <a:off x="224658" y="5815132"/>
            <a:ext cx="1194668" cy="659072"/>
            <a:chOff x="9713113" y="1116138"/>
            <a:chExt cx="1358400" cy="749400"/>
          </a:xfrm>
        </p:grpSpPr>
        <p:sp>
          <p:nvSpPr>
            <p:cNvPr id="593" name="Google Shape;593;p28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" name="Google Shape;595;p28"/>
          <p:cNvGrpSpPr/>
          <p:nvPr/>
        </p:nvGrpSpPr>
        <p:grpSpPr>
          <a:xfrm>
            <a:off x="-526682" y="228934"/>
            <a:ext cx="2526567" cy="1319167"/>
            <a:chOff x="10693413" y="1879088"/>
            <a:chExt cx="1894925" cy="989375"/>
          </a:xfrm>
        </p:grpSpPr>
        <p:sp>
          <p:nvSpPr>
            <p:cNvPr id="596" name="Google Shape;596;p28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6200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9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600" name="Google Shape;600;p2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601" name="Google Shape;601;p2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3" name="Google Shape;603;p29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4" name="Google Shape;604;p29"/>
          <p:cNvSpPr txBox="1">
            <a:spLocks noGrp="1"/>
          </p:cNvSpPr>
          <p:nvPr>
            <p:ph type="ctrTitle"/>
          </p:nvPr>
        </p:nvSpPr>
        <p:spPr>
          <a:xfrm>
            <a:off x="3240000" y="722052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subTitle" idx="1"/>
          </p:nvPr>
        </p:nvSpPr>
        <p:spPr>
          <a:xfrm>
            <a:off x="3233400" y="2001800"/>
            <a:ext cx="57252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06" name="Google Shape;606;p29"/>
          <p:cNvSpPr txBox="1"/>
          <p:nvPr/>
        </p:nvSpPr>
        <p:spPr>
          <a:xfrm>
            <a:off x="3580800" y="4856551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CREDITS:</a:t>
            </a:r>
            <a:r>
              <a:rPr lang="en" sz="133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607" name="Google Shape;607;p29"/>
          <p:cNvGrpSpPr/>
          <p:nvPr/>
        </p:nvGrpSpPr>
        <p:grpSpPr>
          <a:xfrm>
            <a:off x="156443" y="312669"/>
            <a:ext cx="1453493" cy="761359"/>
            <a:chOff x="9538813" y="-58837"/>
            <a:chExt cx="1331200" cy="697300"/>
          </a:xfrm>
        </p:grpSpPr>
        <p:sp>
          <p:nvSpPr>
            <p:cNvPr id="608" name="Google Shape;608;p29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29"/>
          <p:cNvGrpSpPr/>
          <p:nvPr/>
        </p:nvGrpSpPr>
        <p:grpSpPr>
          <a:xfrm>
            <a:off x="10081485" y="-389633"/>
            <a:ext cx="2526567" cy="1319167"/>
            <a:chOff x="10693413" y="1879088"/>
            <a:chExt cx="1894925" cy="989375"/>
          </a:xfrm>
        </p:grpSpPr>
        <p:sp>
          <p:nvSpPr>
            <p:cNvPr id="611" name="Google Shape;611;p2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3" name="Google Shape;613;p29"/>
          <p:cNvGrpSpPr/>
          <p:nvPr/>
        </p:nvGrpSpPr>
        <p:grpSpPr>
          <a:xfrm>
            <a:off x="194918" y="3632733"/>
            <a:ext cx="1376533" cy="721467"/>
            <a:chOff x="9968938" y="-987062"/>
            <a:chExt cx="1032400" cy="541100"/>
          </a:xfrm>
        </p:grpSpPr>
        <p:sp>
          <p:nvSpPr>
            <p:cNvPr id="614" name="Google Shape;614;p29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2309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30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618" name="Google Shape;618;p30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619" name="Google Shape;619;p30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2" name="Google Shape;622;p30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30"/>
          <p:cNvGrpSpPr/>
          <p:nvPr/>
        </p:nvGrpSpPr>
        <p:grpSpPr>
          <a:xfrm>
            <a:off x="5611094" y="6481435"/>
            <a:ext cx="1453493" cy="761359"/>
            <a:chOff x="9538813" y="-58837"/>
            <a:chExt cx="1331200" cy="697300"/>
          </a:xfrm>
        </p:grpSpPr>
        <p:sp>
          <p:nvSpPr>
            <p:cNvPr id="624" name="Google Shape;624;p30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6" name="Google Shape;626;p30"/>
          <p:cNvGrpSpPr/>
          <p:nvPr/>
        </p:nvGrpSpPr>
        <p:grpSpPr>
          <a:xfrm>
            <a:off x="-752416" y="5912767"/>
            <a:ext cx="2526567" cy="1319167"/>
            <a:chOff x="10693413" y="1879088"/>
            <a:chExt cx="1894925" cy="989375"/>
          </a:xfrm>
        </p:grpSpPr>
        <p:sp>
          <p:nvSpPr>
            <p:cNvPr id="627" name="Google Shape;627;p3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30"/>
          <p:cNvGrpSpPr/>
          <p:nvPr/>
        </p:nvGrpSpPr>
        <p:grpSpPr>
          <a:xfrm>
            <a:off x="11593855" y="1525230"/>
            <a:ext cx="1307687" cy="721423"/>
            <a:chOff x="9713113" y="1116138"/>
            <a:chExt cx="1358400" cy="749400"/>
          </a:xfrm>
        </p:grpSpPr>
        <p:sp>
          <p:nvSpPr>
            <p:cNvPr id="630" name="Google Shape;630;p30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2" name="Google Shape;632;p30"/>
          <p:cNvGrpSpPr/>
          <p:nvPr/>
        </p:nvGrpSpPr>
        <p:grpSpPr>
          <a:xfrm>
            <a:off x="-712875" y="383799"/>
            <a:ext cx="1194668" cy="659072"/>
            <a:chOff x="9713113" y="1116138"/>
            <a:chExt cx="1358400" cy="749400"/>
          </a:xfrm>
        </p:grpSpPr>
        <p:sp>
          <p:nvSpPr>
            <p:cNvPr id="633" name="Google Shape;633;p30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5" name="Google Shape;635;p30"/>
          <p:cNvGrpSpPr/>
          <p:nvPr/>
        </p:nvGrpSpPr>
        <p:grpSpPr>
          <a:xfrm>
            <a:off x="6575609" y="-233037"/>
            <a:ext cx="884804" cy="461972"/>
            <a:chOff x="10693413" y="1879088"/>
            <a:chExt cx="1894925" cy="989375"/>
          </a:xfrm>
        </p:grpSpPr>
        <p:sp>
          <p:nvSpPr>
            <p:cNvPr id="636" name="Google Shape;636;p3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6562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1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640" name="Google Shape;640;p31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641" name="Google Shape;641;p31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44" name="Google Shape;644;p31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5" name="Google Shape;645;p31"/>
          <p:cNvGrpSpPr/>
          <p:nvPr/>
        </p:nvGrpSpPr>
        <p:grpSpPr>
          <a:xfrm>
            <a:off x="10676551" y="5858667"/>
            <a:ext cx="1376533" cy="721467"/>
            <a:chOff x="9968938" y="-987062"/>
            <a:chExt cx="1032400" cy="541100"/>
          </a:xfrm>
        </p:grpSpPr>
        <p:sp>
          <p:nvSpPr>
            <p:cNvPr id="646" name="Google Shape;646;p31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481810" y="6435835"/>
            <a:ext cx="1453493" cy="761359"/>
            <a:chOff x="9538813" y="-58837"/>
            <a:chExt cx="1331200" cy="697300"/>
          </a:xfrm>
        </p:grpSpPr>
        <p:sp>
          <p:nvSpPr>
            <p:cNvPr id="649" name="Google Shape;649;p31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1" name="Google Shape;651;p31"/>
          <p:cNvGrpSpPr/>
          <p:nvPr/>
        </p:nvGrpSpPr>
        <p:grpSpPr>
          <a:xfrm>
            <a:off x="-1677266" y="3372167"/>
            <a:ext cx="2526567" cy="1319167"/>
            <a:chOff x="10693413" y="1879088"/>
            <a:chExt cx="1894925" cy="989375"/>
          </a:xfrm>
        </p:grpSpPr>
        <p:sp>
          <p:nvSpPr>
            <p:cNvPr id="652" name="Google Shape;652;p31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" name="Google Shape;654;p31"/>
          <p:cNvGrpSpPr/>
          <p:nvPr/>
        </p:nvGrpSpPr>
        <p:grpSpPr>
          <a:xfrm>
            <a:off x="-556609" y="175432"/>
            <a:ext cx="1194668" cy="659072"/>
            <a:chOff x="9713113" y="1116138"/>
            <a:chExt cx="1358400" cy="749400"/>
          </a:xfrm>
        </p:grpSpPr>
        <p:sp>
          <p:nvSpPr>
            <p:cNvPr id="655" name="Google Shape;655;p3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7" name="Google Shape;657;p31"/>
          <p:cNvGrpSpPr/>
          <p:nvPr/>
        </p:nvGrpSpPr>
        <p:grpSpPr>
          <a:xfrm>
            <a:off x="10849889" y="352614"/>
            <a:ext cx="1307687" cy="721423"/>
            <a:chOff x="9713113" y="1116138"/>
            <a:chExt cx="1358400" cy="749400"/>
          </a:xfrm>
        </p:grpSpPr>
        <p:sp>
          <p:nvSpPr>
            <p:cNvPr id="658" name="Google Shape;658;p3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39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49" name="Google Shape;49;p4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50" name="Google Shape;50;p4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" name="Google Shape;52;p4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2417000" y="1022553"/>
            <a:ext cx="7358000" cy="107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2417000" y="2094567"/>
            <a:ext cx="7358000" cy="107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2133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10550249" y="332619"/>
            <a:ext cx="1376585" cy="761428"/>
            <a:chOff x="10591538" y="-2334087"/>
            <a:chExt cx="1960575" cy="1084450"/>
          </a:xfrm>
        </p:grpSpPr>
        <p:sp>
          <p:nvSpPr>
            <p:cNvPr id="56" name="Google Shape;56;p4"/>
            <p:cNvSpPr/>
            <p:nvPr/>
          </p:nvSpPr>
          <p:spPr>
            <a:xfrm>
              <a:off x="10747738" y="-2334087"/>
              <a:ext cx="1804375" cy="1084450"/>
            </a:xfrm>
            <a:custGeom>
              <a:avLst/>
              <a:gdLst/>
              <a:ahLst/>
              <a:cxnLst/>
              <a:rect l="l" t="t" r="r" b="b"/>
              <a:pathLst>
                <a:path w="72175" h="43378" extrusionOk="0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0591538" y="-2334087"/>
              <a:ext cx="1804375" cy="1084450"/>
            </a:xfrm>
            <a:custGeom>
              <a:avLst/>
              <a:gdLst/>
              <a:ahLst/>
              <a:cxnLst/>
              <a:rect l="l" t="t" r="r" b="b"/>
              <a:pathLst>
                <a:path w="72175" h="43378" extrusionOk="0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26643" y="2"/>
            <a:ext cx="1453493" cy="761359"/>
            <a:chOff x="9538813" y="-58837"/>
            <a:chExt cx="1331200" cy="697300"/>
          </a:xfrm>
        </p:grpSpPr>
        <p:sp>
          <p:nvSpPr>
            <p:cNvPr id="59" name="Google Shape;59;p4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11547355" y="3836597"/>
            <a:ext cx="1307687" cy="721423"/>
            <a:chOff x="9713113" y="1116138"/>
            <a:chExt cx="1358400" cy="749400"/>
          </a:xfrm>
        </p:grpSpPr>
        <p:sp>
          <p:nvSpPr>
            <p:cNvPr id="62" name="Google Shape;62;p4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74184" y="4633100"/>
            <a:ext cx="1376533" cy="721467"/>
            <a:chOff x="9968938" y="-987062"/>
            <a:chExt cx="1032400" cy="541100"/>
          </a:xfrm>
        </p:grpSpPr>
        <p:sp>
          <p:nvSpPr>
            <p:cNvPr id="65" name="Google Shape;65;p4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2513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5"/>
          <p:cNvGrpSpPr/>
          <p:nvPr/>
        </p:nvGrpSpPr>
        <p:grpSpPr>
          <a:xfrm>
            <a:off x="-1" y="-38623"/>
            <a:ext cx="12191992" cy="8050764"/>
            <a:chOff x="-1" y="-28968"/>
            <a:chExt cx="9143994" cy="6038073"/>
          </a:xfrm>
        </p:grpSpPr>
        <p:grpSp>
          <p:nvGrpSpPr>
            <p:cNvPr id="69" name="Google Shape;69;p5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70" name="Google Shape;70;p5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" name="Google Shape;73;p5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5"/>
          <p:cNvSpPr txBox="1">
            <a:spLocks noGrp="1"/>
          </p:cNvSpPr>
          <p:nvPr>
            <p:ph type="subTitle" idx="1"/>
          </p:nvPr>
        </p:nvSpPr>
        <p:spPr>
          <a:xfrm>
            <a:off x="1721017" y="3564600"/>
            <a:ext cx="3876800" cy="5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2"/>
          </p:nvPr>
        </p:nvSpPr>
        <p:spPr>
          <a:xfrm>
            <a:off x="6594184" y="3564600"/>
            <a:ext cx="3876800" cy="5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3"/>
          </p:nvPr>
        </p:nvSpPr>
        <p:spPr>
          <a:xfrm>
            <a:off x="1721017" y="4092733"/>
            <a:ext cx="3876800" cy="128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6594184" y="4092733"/>
            <a:ext cx="3876800" cy="128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5"/>
          <p:cNvGrpSpPr/>
          <p:nvPr/>
        </p:nvGrpSpPr>
        <p:grpSpPr>
          <a:xfrm>
            <a:off x="-752416" y="5912767"/>
            <a:ext cx="2526567" cy="1319167"/>
            <a:chOff x="10693413" y="1879088"/>
            <a:chExt cx="1894925" cy="989375"/>
          </a:xfrm>
        </p:grpSpPr>
        <p:sp>
          <p:nvSpPr>
            <p:cNvPr id="80" name="Google Shape;80;p5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5"/>
          <p:cNvGrpSpPr/>
          <p:nvPr/>
        </p:nvGrpSpPr>
        <p:grpSpPr>
          <a:xfrm>
            <a:off x="-712875" y="383799"/>
            <a:ext cx="1194668" cy="659072"/>
            <a:chOff x="9713113" y="1116138"/>
            <a:chExt cx="1358400" cy="749400"/>
          </a:xfrm>
        </p:grpSpPr>
        <p:sp>
          <p:nvSpPr>
            <p:cNvPr id="83" name="Google Shape;83;p5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5"/>
          <p:cNvGrpSpPr/>
          <p:nvPr/>
        </p:nvGrpSpPr>
        <p:grpSpPr>
          <a:xfrm>
            <a:off x="6575609" y="-233037"/>
            <a:ext cx="884804" cy="461972"/>
            <a:chOff x="10693413" y="1879088"/>
            <a:chExt cx="1894925" cy="989375"/>
          </a:xfrm>
        </p:grpSpPr>
        <p:sp>
          <p:nvSpPr>
            <p:cNvPr id="86" name="Google Shape;86;p5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5"/>
          <p:cNvGrpSpPr/>
          <p:nvPr/>
        </p:nvGrpSpPr>
        <p:grpSpPr>
          <a:xfrm>
            <a:off x="10470994" y="5763985"/>
            <a:ext cx="1453493" cy="761359"/>
            <a:chOff x="9538813" y="-58837"/>
            <a:chExt cx="1331200" cy="697300"/>
          </a:xfrm>
        </p:grpSpPr>
        <p:sp>
          <p:nvSpPr>
            <p:cNvPr id="89" name="Google Shape;89;p5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5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92" name="Google Shape;92;p5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7617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96" name="Google Shape;96;p6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97" name="Google Shape;97;p6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" name="Google Shape;99;p6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>
            <a:off x="4966718" y="6446400"/>
            <a:ext cx="1376533" cy="721467"/>
            <a:chOff x="9968938" y="-987062"/>
            <a:chExt cx="1032400" cy="541100"/>
          </a:xfrm>
        </p:grpSpPr>
        <p:sp>
          <p:nvSpPr>
            <p:cNvPr id="102" name="Google Shape;102;p6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" name="Google Shape;104;p6"/>
          <p:cNvGrpSpPr/>
          <p:nvPr/>
        </p:nvGrpSpPr>
        <p:grpSpPr>
          <a:xfrm>
            <a:off x="-153107" y="6246335"/>
            <a:ext cx="1453493" cy="761359"/>
            <a:chOff x="9538813" y="-58837"/>
            <a:chExt cx="1331200" cy="697300"/>
          </a:xfrm>
        </p:grpSpPr>
        <p:sp>
          <p:nvSpPr>
            <p:cNvPr id="105" name="Google Shape;105;p6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6"/>
          <p:cNvGrpSpPr/>
          <p:nvPr/>
        </p:nvGrpSpPr>
        <p:grpSpPr>
          <a:xfrm>
            <a:off x="-1226182" y="-223866"/>
            <a:ext cx="2526567" cy="1319167"/>
            <a:chOff x="10693413" y="1879088"/>
            <a:chExt cx="1894925" cy="989375"/>
          </a:xfrm>
        </p:grpSpPr>
        <p:sp>
          <p:nvSpPr>
            <p:cNvPr id="108" name="Google Shape;108;p6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6"/>
          <p:cNvGrpSpPr/>
          <p:nvPr/>
        </p:nvGrpSpPr>
        <p:grpSpPr>
          <a:xfrm>
            <a:off x="10985575" y="6396030"/>
            <a:ext cx="884804" cy="461972"/>
            <a:chOff x="10693413" y="1879088"/>
            <a:chExt cx="1894925" cy="989375"/>
          </a:xfrm>
        </p:grpSpPr>
        <p:sp>
          <p:nvSpPr>
            <p:cNvPr id="111" name="Google Shape;111;p6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6"/>
          <p:cNvGrpSpPr/>
          <p:nvPr/>
        </p:nvGrpSpPr>
        <p:grpSpPr>
          <a:xfrm>
            <a:off x="11069722" y="352614"/>
            <a:ext cx="1307687" cy="721423"/>
            <a:chOff x="9713113" y="1116138"/>
            <a:chExt cx="1358400" cy="749400"/>
          </a:xfrm>
        </p:grpSpPr>
        <p:sp>
          <p:nvSpPr>
            <p:cNvPr id="114" name="Google Shape;114;p6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" name="Google Shape;116;p6"/>
          <p:cNvGrpSpPr/>
          <p:nvPr/>
        </p:nvGrpSpPr>
        <p:grpSpPr>
          <a:xfrm>
            <a:off x="960033" y="670367"/>
            <a:ext cx="10272000" cy="609600"/>
            <a:chOff x="720025" y="540875"/>
            <a:chExt cx="7704000" cy="457200"/>
          </a:xfrm>
        </p:grpSpPr>
        <p:cxnSp>
          <p:nvCxnSpPr>
            <p:cNvPr id="117" name="Google Shape;117;p6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5290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121" name="Google Shape;121;p7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22" name="Google Shape;122;p7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4" name="Google Shape;124;p7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960000" y="1873867"/>
            <a:ext cx="4372000" cy="38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>
            <a:off x="265184" y="5858600"/>
            <a:ext cx="1376533" cy="721467"/>
            <a:chOff x="9968938" y="-987062"/>
            <a:chExt cx="1032400" cy="541100"/>
          </a:xfrm>
        </p:grpSpPr>
        <p:sp>
          <p:nvSpPr>
            <p:cNvPr id="128" name="Google Shape;128;p7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" name="Google Shape;130;p7"/>
          <p:cNvGrpSpPr/>
          <p:nvPr/>
        </p:nvGrpSpPr>
        <p:grpSpPr>
          <a:xfrm>
            <a:off x="11316055" y="-128070"/>
            <a:ext cx="1307687" cy="721423"/>
            <a:chOff x="9713113" y="1116138"/>
            <a:chExt cx="1358400" cy="749400"/>
          </a:xfrm>
        </p:grpSpPr>
        <p:sp>
          <p:nvSpPr>
            <p:cNvPr id="131" name="Google Shape;131;p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7"/>
          <p:cNvGrpSpPr/>
          <p:nvPr/>
        </p:nvGrpSpPr>
        <p:grpSpPr>
          <a:xfrm>
            <a:off x="103125" y="228932"/>
            <a:ext cx="1194668" cy="659072"/>
            <a:chOff x="9713113" y="1116138"/>
            <a:chExt cx="1358400" cy="749400"/>
          </a:xfrm>
        </p:grpSpPr>
        <p:sp>
          <p:nvSpPr>
            <p:cNvPr id="134" name="Google Shape;134;p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7"/>
          <p:cNvGrpSpPr/>
          <p:nvPr/>
        </p:nvGrpSpPr>
        <p:grpSpPr>
          <a:xfrm>
            <a:off x="11316076" y="6232751"/>
            <a:ext cx="1453493" cy="761359"/>
            <a:chOff x="9538813" y="-58837"/>
            <a:chExt cx="1331200" cy="697300"/>
          </a:xfrm>
        </p:grpSpPr>
        <p:sp>
          <p:nvSpPr>
            <p:cNvPr id="137" name="Google Shape;137;p7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65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8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141" name="Google Shape;141;p8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42" name="Google Shape;142;p8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" name="Google Shape;144;p8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2926653" y="2222367"/>
            <a:ext cx="6692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46" name="Google Shape;146;p8"/>
          <p:cNvGrpSpPr/>
          <p:nvPr/>
        </p:nvGrpSpPr>
        <p:grpSpPr>
          <a:xfrm>
            <a:off x="9975234" y="152301"/>
            <a:ext cx="2526567" cy="1319167"/>
            <a:chOff x="10693413" y="1879088"/>
            <a:chExt cx="1894925" cy="989375"/>
          </a:xfrm>
        </p:grpSpPr>
        <p:sp>
          <p:nvSpPr>
            <p:cNvPr id="147" name="Google Shape;147;p8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8"/>
          <p:cNvGrpSpPr/>
          <p:nvPr/>
        </p:nvGrpSpPr>
        <p:grpSpPr>
          <a:xfrm>
            <a:off x="-12" y="451163"/>
            <a:ext cx="1307687" cy="721423"/>
            <a:chOff x="9713113" y="1116138"/>
            <a:chExt cx="1358400" cy="749400"/>
          </a:xfrm>
        </p:grpSpPr>
        <p:sp>
          <p:nvSpPr>
            <p:cNvPr id="150" name="Google Shape;150;p8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888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9"/>
          <p:cNvGrpSpPr/>
          <p:nvPr/>
        </p:nvGrpSpPr>
        <p:grpSpPr>
          <a:xfrm>
            <a:off x="-1" y="-38624"/>
            <a:ext cx="12191992" cy="8132973"/>
            <a:chOff x="-1" y="-28968"/>
            <a:chExt cx="9143994" cy="6099730"/>
          </a:xfrm>
        </p:grpSpPr>
        <p:grpSp>
          <p:nvGrpSpPr>
            <p:cNvPr id="154" name="Google Shape;154;p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4923741" y="3303933"/>
            <a:ext cx="6314800" cy="14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4923741" y="2269344"/>
            <a:ext cx="6314800" cy="102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9"/>
          <p:cNvGrpSpPr/>
          <p:nvPr/>
        </p:nvGrpSpPr>
        <p:grpSpPr>
          <a:xfrm>
            <a:off x="11506389" y="-4"/>
            <a:ext cx="1307687" cy="721423"/>
            <a:chOff x="9713113" y="1116138"/>
            <a:chExt cx="1358400" cy="749400"/>
          </a:xfrm>
        </p:grpSpPr>
        <p:sp>
          <p:nvSpPr>
            <p:cNvPr id="161" name="Google Shape;161;p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276758" y="383799"/>
            <a:ext cx="1194668" cy="659072"/>
            <a:chOff x="9713113" y="1116138"/>
            <a:chExt cx="1358400" cy="749400"/>
          </a:xfrm>
        </p:grpSpPr>
        <p:sp>
          <p:nvSpPr>
            <p:cNvPr id="164" name="Google Shape;164;p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11506409" y="6555497"/>
            <a:ext cx="884804" cy="461972"/>
            <a:chOff x="10693413" y="1879088"/>
            <a:chExt cx="1894925" cy="989375"/>
          </a:xfrm>
        </p:grpSpPr>
        <p:sp>
          <p:nvSpPr>
            <p:cNvPr id="167" name="Google Shape;167;p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>
            <a:off x="5611094" y="5904135"/>
            <a:ext cx="1453493" cy="761359"/>
            <a:chOff x="9538813" y="-58837"/>
            <a:chExt cx="1331200" cy="697300"/>
          </a:xfrm>
        </p:grpSpPr>
        <p:sp>
          <p:nvSpPr>
            <p:cNvPr id="170" name="Google Shape;170;p9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2884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663800" y="5417433"/>
            <a:ext cx="10864400" cy="92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10"/>
          <p:cNvGrpSpPr/>
          <p:nvPr/>
        </p:nvGrpSpPr>
        <p:grpSpPr>
          <a:xfrm>
            <a:off x="11361284" y="2292133"/>
            <a:ext cx="1376533" cy="721467"/>
            <a:chOff x="9968938" y="-987062"/>
            <a:chExt cx="1032400" cy="541100"/>
          </a:xfrm>
        </p:grpSpPr>
        <p:sp>
          <p:nvSpPr>
            <p:cNvPr id="175" name="Google Shape;175;p10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10196518" y="248451"/>
            <a:ext cx="1774933" cy="929733"/>
            <a:chOff x="9538813" y="-58837"/>
            <a:chExt cx="1331200" cy="697300"/>
          </a:xfrm>
        </p:grpSpPr>
        <p:sp>
          <p:nvSpPr>
            <p:cNvPr id="178" name="Google Shape;178;p10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10"/>
          <p:cNvGrpSpPr/>
          <p:nvPr/>
        </p:nvGrpSpPr>
        <p:grpSpPr>
          <a:xfrm>
            <a:off x="-1137605" y="-463636"/>
            <a:ext cx="3517992" cy="1836808"/>
            <a:chOff x="10693413" y="1879088"/>
            <a:chExt cx="1894925" cy="989375"/>
          </a:xfrm>
        </p:grpSpPr>
        <p:sp>
          <p:nvSpPr>
            <p:cNvPr id="181" name="Google Shape;181;p1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66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2"/>
            </a:gs>
          </a:gsLst>
          <a:lin ang="1619866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rompt"/>
              <a:buNone/>
              <a:defRPr sz="2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760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5"/>
          <p:cNvSpPr/>
          <p:nvPr/>
        </p:nvSpPr>
        <p:spPr>
          <a:xfrm>
            <a:off x="6899564" y="4839854"/>
            <a:ext cx="5612227" cy="3409407"/>
          </a:xfrm>
          <a:prstGeom prst="ellipse">
            <a:avLst/>
          </a:prstGeom>
          <a:gradFill>
            <a:gsLst>
              <a:gs pos="0">
                <a:srgbClr val="51AB2A"/>
              </a:gs>
              <a:gs pos="52000">
                <a:srgbClr val="203E13"/>
              </a:gs>
              <a:gs pos="100000">
                <a:srgbClr val="18330C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74" name="Google Shape;6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563" y="3338171"/>
            <a:ext cx="4079123" cy="3340113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5"/>
          <p:cNvSpPr txBox="1">
            <a:spLocks noGrp="1"/>
          </p:cNvSpPr>
          <p:nvPr>
            <p:ph type="ctrTitle"/>
          </p:nvPr>
        </p:nvSpPr>
        <p:spPr>
          <a:xfrm>
            <a:off x="580698" y="1398980"/>
            <a:ext cx="9845600" cy="214569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/>
              <a:t>Probability seismic hazard analysis (PSHA) for East Macedonian Seismic zone</a:t>
            </a:r>
          </a:p>
        </p:txBody>
      </p:sp>
      <p:sp>
        <p:nvSpPr>
          <p:cNvPr id="684" name="Google Shape;684;p35"/>
          <p:cNvSpPr txBox="1">
            <a:spLocks noGrp="1"/>
          </p:cNvSpPr>
          <p:nvPr>
            <p:ph type="subTitle" idx="1"/>
          </p:nvPr>
        </p:nvSpPr>
        <p:spPr>
          <a:xfrm>
            <a:off x="580698" y="3420720"/>
            <a:ext cx="5812000" cy="5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1400" dirty="0" err="1"/>
              <a:t>Ljubcho</a:t>
            </a:r>
            <a:r>
              <a:rPr lang="en-US" sz="1400" dirty="0"/>
              <a:t> Jovanov, Katerina </a:t>
            </a:r>
            <a:r>
              <a:rPr lang="en-US" sz="1400" dirty="0" err="1"/>
              <a:t>Drogreshka</a:t>
            </a:r>
            <a:r>
              <a:rPr lang="en-US" sz="1400" dirty="0"/>
              <a:t>, </a:t>
            </a:r>
            <a:r>
              <a:rPr lang="en-US" sz="1400" dirty="0" err="1"/>
              <a:t>Jasmina</a:t>
            </a:r>
            <a:r>
              <a:rPr lang="en-US" sz="1400" dirty="0"/>
              <a:t> </a:t>
            </a:r>
            <a:r>
              <a:rPr lang="en-US" sz="1400" dirty="0" err="1"/>
              <a:t>Najdovska</a:t>
            </a:r>
            <a:endParaRPr sz="1400" dirty="0"/>
          </a:p>
        </p:txBody>
      </p:sp>
      <p:pic>
        <p:nvPicPr>
          <p:cNvPr id="1026" name="Picture 2" descr="BPU11 CONGRESS">
            <a:extLst>
              <a:ext uri="{FF2B5EF4-FFF2-40B4-BE49-F238E27FC236}">
                <a16:creationId xmlns:a16="http://schemas.microsoft.com/office/drawing/2014/main" id="{9EEB68F0-B78F-4A6B-9D4B-3441EC79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27" y="5917044"/>
            <a:ext cx="940955" cy="9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84;p35">
            <a:extLst>
              <a:ext uri="{FF2B5EF4-FFF2-40B4-BE49-F238E27FC236}">
                <a16:creationId xmlns:a16="http://schemas.microsoft.com/office/drawing/2014/main" id="{FCF5C4DF-AE0F-34FA-D960-AC575C7D5FD8}"/>
              </a:ext>
            </a:extLst>
          </p:cNvPr>
          <p:cNvSpPr txBox="1">
            <a:spLocks/>
          </p:cNvSpPr>
          <p:nvPr/>
        </p:nvSpPr>
        <p:spPr>
          <a:xfrm>
            <a:off x="2386437" y="6132721"/>
            <a:ext cx="58120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2133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/>
            <a:r>
              <a:rPr lang="en-US" sz="1200" b="0" i="0" dirty="0">
                <a:solidFill>
                  <a:srgbClr val="333333"/>
                </a:solidFill>
                <a:effectLst/>
                <a:latin typeface="Poppins" panose="020B0502040204020203" pitchFamily="2" charset="0"/>
              </a:rPr>
              <a:t>11th International Conference of the Balkan Physical Union</a:t>
            </a:r>
            <a:br>
              <a:rPr lang="en-US" sz="1200" dirty="0"/>
            </a:br>
            <a:r>
              <a:rPr lang="en-US" sz="1200" b="1" i="0" dirty="0">
                <a:solidFill>
                  <a:srgbClr val="333333"/>
                </a:solidFill>
                <a:effectLst/>
                <a:latin typeface="Poppins" panose="020B0502040204020203" pitchFamily="2" charset="0"/>
              </a:rPr>
              <a:t>28 August – 1 September 2022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Poppins" panose="020B0502040204020203" pitchFamily="2" charset="0"/>
              </a:rPr>
              <a:t>, Belgrade, Serbia</a:t>
            </a:r>
            <a:endParaRPr lang="en-US" sz="1200" kern="0" dirty="0"/>
          </a:p>
        </p:txBody>
      </p:sp>
      <p:sp>
        <p:nvSpPr>
          <p:cNvPr id="5" name="Google Shape;684;p35">
            <a:extLst>
              <a:ext uri="{FF2B5EF4-FFF2-40B4-BE49-F238E27FC236}">
                <a16:creationId xmlns:a16="http://schemas.microsoft.com/office/drawing/2014/main" id="{432748A6-A928-97BC-E079-5690C08858F7}"/>
              </a:ext>
            </a:extLst>
          </p:cNvPr>
          <p:cNvSpPr txBox="1">
            <a:spLocks/>
          </p:cNvSpPr>
          <p:nvPr/>
        </p:nvSpPr>
        <p:spPr>
          <a:xfrm>
            <a:off x="2948480" y="323076"/>
            <a:ext cx="58120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2133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/>
            <a:r>
              <a:rPr lang="en-US" sz="1600" kern="0" dirty="0"/>
              <a:t>Faculty of Natural Sciences and Mathematics</a:t>
            </a:r>
          </a:p>
          <a:p>
            <a:pPr marL="0" indent="0" algn="ctr"/>
            <a:r>
              <a:rPr lang="en-US" sz="1800" kern="0" dirty="0"/>
              <a:t>Seismological Observatory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1A3492-F2EC-CCC1-1028-FE14B95C4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37" y="0"/>
            <a:ext cx="1030908" cy="1030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B8E1E-CD39-11A0-9CD8-3BF79FE51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38" y="0"/>
            <a:ext cx="1030908" cy="1030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7EEA9CE2-FF81-18C7-05B7-6A7C0601B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0FBB0A-9B3D-F14A-FF83-8D9F4D775C39}"/>
              </a:ext>
            </a:extLst>
          </p:cNvPr>
          <p:cNvSpPr txBox="1">
            <a:spLocks/>
          </p:cNvSpPr>
          <p:nvPr/>
        </p:nvSpPr>
        <p:spPr>
          <a:xfrm>
            <a:off x="2429347" y="255641"/>
            <a:ext cx="6692000" cy="10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11333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endParaRPr lang="en-US" sz="18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and discussion</a:t>
            </a:r>
          </a:p>
          <a:p>
            <a:r>
              <a:rPr lang="en-US" sz="2400" b="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mean return period </a:t>
            </a:r>
            <a:endParaRPr lang="en-US" sz="16300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A292580-3A13-A551-1AD9-42B1F7D16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508379"/>
                  </p:ext>
                </p:extLst>
              </p:nvPr>
            </p:nvGraphicFramePr>
            <p:xfrm>
              <a:off x="383080" y="1700818"/>
              <a:ext cx="5969635" cy="8429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644622232"/>
                        </a:ext>
                      </a:extLst>
                    </a:gridCol>
                    <a:gridCol w="837565">
                      <a:extLst>
                        <a:ext uri="{9D8B030D-6E8A-4147-A177-3AD203B41FA5}">
                          <a16:colId xmlns:a16="http://schemas.microsoft.com/office/drawing/2014/main" val="4248493861"/>
                        </a:ext>
                      </a:extLst>
                    </a:gridCol>
                    <a:gridCol w="838835">
                      <a:extLst>
                        <a:ext uri="{9D8B030D-6E8A-4147-A177-3AD203B41FA5}">
                          <a16:colId xmlns:a16="http://schemas.microsoft.com/office/drawing/2014/main" val="2236473817"/>
                        </a:ext>
                      </a:extLst>
                    </a:gridCol>
                    <a:gridCol w="840740">
                      <a:extLst>
                        <a:ext uri="{9D8B030D-6E8A-4147-A177-3AD203B41FA5}">
                          <a16:colId xmlns:a16="http://schemas.microsoft.com/office/drawing/2014/main" val="2452869882"/>
                        </a:ext>
                      </a:extLst>
                    </a:gridCol>
                    <a:gridCol w="840740">
                      <a:extLst>
                        <a:ext uri="{9D8B030D-6E8A-4147-A177-3AD203B41FA5}">
                          <a16:colId xmlns:a16="http://schemas.microsoft.com/office/drawing/2014/main" val="1578419746"/>
                        </a:ext>
                      </a:extLst>
                    </a:gridCol>
                    <a:gridCol w="840740">
                      <a:extLst>
                        <a:ext uri="{9D8B030D-6E8A-4147-A177-3AD203B41FA5}">
                          <a16:colId xmlns:a16="http://schemas.microsoft.com/office/drawing/2014/main" val="163733146"/>
                        </a:ext>
                      </a:extLst>
                    </a:gridCol>
                    <a:gridCol w="838835">
                      <a:extLst>
                        <a:ext uri="{9D8B030D-6E8A-4147-A177-3AD203B41FA5}">
                          <a16:colId xmlns:a16="http://schemas.microsoft.com/office/drawing/2014/main" val="293556284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5.5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8.0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70178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𝒚𝒆𝒂𝒓𝒔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133.4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380.2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1083.9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3090.3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8810.5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25 119.1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311489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𝒚𝒆𝒂𝒓𝒔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133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380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1084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3090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8811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25 119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22593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A292580-3A13-A551-1AD9-42B1F7D16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508379"/>
                  </p:ext>
                </p:extLst>
              </p:nvPr>
            </p:nvGraphicFramePr>
            <p:xfrm>
              <a:off x="383080" y="1700818"/>
              <a:ext cx="5969635" cy="8429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644622232"/>
                        </a:ext>
                      </a:extLst>
                    </a:gridCol>
                    <a:gridCol w="837565">
                      <a:extLst>
                        <a:ext uri="{9D8B030D-6E8A-4147-A177-3AD203B41FA5}">
                          <a16:colId xmlns:a16="http://schemas.microsoft.com/office/drawing/2014/main" val="4248493861"/>
                        </a:ext>
                      </a:extLst>
                    </a:gridCol>
                    <a:gridCol w="838835">
                      <a:extLst>
                        <a:ext uri="{9D8B030D-6E8A-4147-A177-3AD203B41FA5}">
                          <a16:colId xmlns:a16="http://schemas.microsoft.com/office/drawing/2014/main" val="2236473817"/>
                        </a:ext>
                      </a:extLst>
                    </a:gridCol>
                    <a:gridCol w="840740">
                      <a:extLst>
                        <a:ext uri="{9D8B030D-6E8A-4147-A177-3AD203B41FA5}">
                          <a16:colId xmlns:a16="http://schemas.microsoft.com/office/drawing/2014/main" val="2452869882"/>
                        </a:ext>
                      </a:extLst>
                    </a:gridCol>
                    <a:gridCol w="840740">
                      <a:extLst>
                        <a:ext uri="{9D8B030D-6E8A-4147-A177-3AD203B41FA5}">
                          <a16:colId xmlns:a16="http://schemas.microsoft.com/office/drawing/2014/main" val="1578419746"/>
                        </a:ext>
                      </a:extLst>
                    </a:gridCol>
                    <a:gridCol w="840740">
                      <a:extLst>
                        <a:ext uri="{9D8B030D-6E8A-4147-A177-3AD203B41FA5}">
                          <a16:colId xmlns:a16="http://schemas.microsoft.com/office/drawing/2014/main" val="163733146"/>
                        </a:ext>
                      </a:extLst>
                    </a:gridCol>
                    <a:gridCol w="838835">
                      <a:extLst>
                        <a:ext uri="{9D8B030D-6E8A-4147-A177-3AD203B41FA5}">
                          <a16:colId xmlns:a16="http://schemas.microsoft.com/office/drawing/2014/main" val="2935562844"/>
                        </a:ext>
                      </a:extLst>
                    </a:gridCol>
                  </a:tblGrid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54" t="-17391" r="-543791" b="-2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5.5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8.0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7017866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54" t="-114894" r="-543791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133.4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380.2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1083.9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3090.3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8810.5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25 119.1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31148935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54" t="-219565" r="-543791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133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380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1084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3090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8811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25 119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225939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BDAF60-11B1-54FA-8499-7C0B5C120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79" y="2615072"/>
            <a:ext cx="4888721" cy="3740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4C23E-A45D-673C-36A9-F50D58D099A0}"/>
              </a:ext>
            </a:extLst>
          </p:cNvPr>
          <p:cNvSpPr txBox="1"/>
          <p:nvPr/>
        </p:nvSpPr>
        <p:spPr>
          <a:xfrm>
            <a:off x="432386" y="3543895"/>
            <a:ext cx="4888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mean return period for an earthquake with magnitude near to or equal to the magnitude of the 1904’s earthquake corresponds with the previous known results </a:t>
            </a:r>
            <a:r>
              <a:rPr lang="en-US" sz="2000" i="1" dirty="0"/>
              <a:t>T~10 000 years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32A52-EA1B-2163-439F-32CDBF459A47}"/>
              </a:ext>
            </a:extLst>
          </p:cNvPr>
          <p:cNvSpPr txBox="1"/>
          <p:nvPr/>
        </p:nvSpPr>
        <p:spPr>
          <a:xfrm>
            <a:off x="6401597" y="6355830"/>
            <a:ext cx="425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Fig. 6 Magnitude vs. mean return period 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5979C-9D16-306C-5A38-3C0A40EDCB65}"/>
              </a:ext>
            </a:extLst>
          </p:cNvPr>
          <p:cNvSpPr txBox="1"/>
          <p:nvPr/>
        </p:nvSpPr>
        <p:spPr>
          <a:xfrm>
            <a:off x="311523" y="1375112"/>
            <a:ext cx="1687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24525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7EEA9CE2-FF81-18C7-05B7-6A7C0601B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2EA977-DEE5-19D7-3DB1-2B46A94E3C9C}"/>
              </a:ext>
            </a:extLst>
          </p:cNvPr>
          <p:cNvSpPr txBox="1">
            <a:spLocks/>
          </p:cNvSpPr>
          <p:nvPr/>
        </p:nvSpPr>
        <p:spPr>
          <a:xfrm>
            <a:off x="2429347" y="249189"/>
            <a:ext cx="6692000" cy="101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11333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and discussion </a:t>
            </a:r>
            <a:br>
              <a:rPr lang="en-US" sz="18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probable magnitude</a:t>
            </a:r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EC2EE0-4753-3203-22DD-5BE92F73D3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063070"/>
                  </p:ext>
                </p:extLst>
              </p:nvPr>
            </p:nvGraphicFramePr>
            <p:xfrm>
              <a:off x="282691" y="1557095"/>
              <a:ext cx="5979795" cy="5619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4215">
                      <a:extLst>
                        <a:ext uri="{9D8B030D-6E8A-4147-A177-3AD203B41FA5}">
                          <a16:colId xmlns:a16="http://schemas.microsoft.com/office/drawing/2014/main" val="1624962405"/>
                        </a:ext>
                      </a:extLst>
                    </a:gridCol>
                    <a:gridCol w="586105">
                      <a:extLst>
                        <a:ext uri="{9D8B030D-6E8A-4147-A177-3AD203B41FA5}">
                          <a16:colId xmlns:a16="http://schemas.microsoft.com/office/drawing/2014/main" val="236401783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2584787880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2214539654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4121605045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1404339932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3670348510"/>
                        </a:ext>
                      </a:extLst>
                    </a:gridCol>
                    <a:gridCol w="587375">
                      <a:extLst>
                        <a:ext uri="{9D8B030D-6E8A-4147-A177-3AD203B41FA5}">
                          <a16:colId xmlns:a16="http://schemas.microsoft.com/office/drawing/2014/main" val="1701357951"/>
                        </a:ext>
                      </a:extLst>
                    </a:gridCol>
                    <a:gridCol w="587375">
                      <a:extLst>
                        <a:ext uri="{9D8B030D-6E8A-4147-A177-3AD203B41FA5}">
                          <a16:colId xmlns:a16="http://schemas.microsoft.com/office/drawing/2014/main" val="3276494448"/>
                        </a:ext>
                      </a:extLst>
                    </a:gridCol>
                    <a:gridCol w="587375">
                      <a:extLst>
                        <a:ext uri="{9D8B030D-6E8A-4147-A177-3AD203B41FA5}">
                          <a16:colId xmlns:a16="http://schemas.microsoft.com/office/drawing/2014/main" val="16339016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𝒚𝒆𝒂𝒓𝒔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965639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3.2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3.5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3.9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4.3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4.7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5.4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5.7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6.1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3316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EC2EE0-4753-3203-22DD-5BE92F73D3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063070"/>
                  </p:ext>
                </p:extLst>
              </p:nvPr>
            </p:nvGraphicFramePr>
            <p:xfrm>
              <a:off x="282691" y="1557095"/>
              <a:ext cx="5979795" cy="5619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4215">
                      <a:extLst>
                        <a:ext uri="{9D8B030D-6E8A-4147-A177-3AD203B41FA5}">
                          <a16:colId xmlns:a16="http://schemas.microsoft.com/office/drawing/2014/main" val="1624962405"/>
                        </a:ext>
                      </a:extLst>
                    </a:gridCol>
                    <a:gridCol w="586105">
                      <a:extLst>
                        <a:ext uri="{9D8B030D-6E8A-4147-A177-3AD203B41FA5}">
                          <a16:colId xmlns:a16="http://schemas.microsoft.com/office/drawing/2014/main" val="236401783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2584787880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2214539654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4121605045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1404339932"/>
                        </a:ext>
                      </a:extLst>
                    </a:gridCol>
                    <a:gridCol w="585470">
                      <a:extLst>
                        <a:ext uri="{9D8B030D-6E8A-4147-A177-3AD203B41FA5}">
                          <a16:colId xmlns:a16="http://schemas.microsoft.com/office/drawing/2014/main" val="3670348510"/>
                        </a:ext>
                      </a:extLst>
                    </a:gridCol>
                    <a:gridCol w="587375">
                      <a:extLst>
                        <a:ext uri="{9D8B030D-6E8A-4147-A177-3AD203B41FA5}">
                          <a16:colId xmlns:a16="http://schemas.microsoft.com/office/drawing/2014/main" val="1701357951"/>
                        </a:ext>
                      </a:extLst>
                    </a:gridCol>
                    <a:gridCol w="587375">
                      <a:extLst>
                        <a:ext uri="{9D8B030D-6E8A-4147-A177-3AD203B41FA5}">
                          <a16:colId xmlns:a16="http://schemas.microsoft.com/office/drawing/2014/main" val="3276494448"/>
                        </a:ext>
                      </a:extLst>
                    </a:gridCol>
                    <a:gridCol w="587375">
                      <a:extLst>
                        <a:ext uri="{9D8B030D-6E8A-4147-A177-3AD203B41FA5}">
                          <a16:colId xmlns:a16="http://schemas.microsoft.com/office/drawing/2014/main" val="1633901684"/>
                        </a:ext>
                      </a:extLst>
                    </a:gridCol>
                  </a:tblGrid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62" t="-19149" r="-750000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96563992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62" t="-121739" r="-750000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3.2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3.5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3.9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4.3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4.7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5.4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5.7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6.1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331625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1C5774-A526-E353-D184-DC5B8A0B2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73" y="2271471"/>
            <a:ext cx="5000692" cy="3825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1268F-1832-B616-EFE5-611304AA9457}"/>
              </a:ext>
            </a:extLst>
          </p:cNvPr>
          <p:cNvSpPr txBox="1"/>
          <p:nvPr/>
        </p:nvSpPr>
        <p:spPr>
          <a:xfrm>
            <a:off x="439270" y="3429000"/>
            <a:ext cx="5102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correctness of the results was proved by an earthquake registered in 2021 with a magnitude of M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F6551-1503-42AE-C218-05E17ECEC59D}"/>
              </a:ext>
            </a:extLst>
          </p:cNvPr>
          <p:cNvSpPr txBox="1"/>
          <p:nvPr/>
        </p:nvSpPr>
        <p:spPr>
          <a:xfrm>
            <a:off x="5881973" y="6095774"/>
            <a:ext cx="6252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Fig. 7 Graph of the variation of the most probable magnitude</a:t>
            </a:r>
          </a:p>
          <a:p>
            <a:pPr algn="just"/>
            <a:r>
              <a:rPr lang="en-US" sz="1400" dirty="0"/>
              <a:t> in a time period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2FBD3-9AAD-2E01-F96C-4408DBF25982}"/>
              </a:ext>
            </a:extLst>
          </p:cNvPr>
          <p:cNvSpPr txBox="1"/>
          <p:nvPr/>
        </p:nvSpPr>
        <p:spPr>
          <a:xfrm>
            <a:off x="282691" y="1264024"/>
            <a:ext cx="1687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26707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7EEA9CE2-FF81-18C7-05B7-6A7C0601B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2EA977-DEE5-19D7-3DB1-2B46A94E3C9C}"/>
              </a:ext>
            </a:extLst>
          </p:cNvPr>
          <p:cNvSpPr txBox="1">
            <a:spLocks/>
          </p:cNvSpPr>
          <p:nvPr/>
        </p:nvSpPr>
        <p:spPr>
          <a:xfrm>
            <a:off x="2750000" y="177471"/>
            <a:ext cx="6692000" cy="112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11333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endParaRPr lang="en-US" sz="18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and discussion</a:t>
            </a:r>
          </a:p>
          <a:p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probability for an earthquake occurrence </a:t>
            </a:r>
            <a:endParaRPr lang="en-US" sz="2400" b="0" dirty="0"/>
          </a:p>
          <a:p>
            <a:r>
              <a:rPr lang="en-US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1FE23-3ED9-3696-2E99-65648CD00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5" y="2035076"/>
            <a:ext cx="5188817" cy="3971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7A5A392-8C7E-74FA-EFA4-83915EB801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742312"/>
                  </p:ext>
                </p:extLst>
              </p:nvPr>
            </p:nvGraphicFramePr>
            <p:xfrm>
              <a:off x="612557" y="2035076"/>
              <a:ext cx="4274886" cy="18654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9236">
                      <a:extLst>
                        <a:ext uri="{9D8B030D-6E8A-4147-A177-3AD203B41FA5}">
                          <a16:colId xmlns:a16="http://schemas.microsoft.com/office/drawing/2014/main" val="1874891782"/>
                        </a:ext>
                      </a:extLst>
                    </a:gridCol>
                    <a:gridCol w="1068550">
                      <a:extLst>
                        <a:ext uri="{9D8B030D-6E8A-4147-A177-3AD203B41FA5}">
                          <a16:colId xmlns:a16="http://schemas.microsoft.com/office/drawing/2014/main" val="3935067419"/>
                        </a:ext>
                      </a:extLst>
                    </a:gridCol>
                    <a:gridCol w="1068550">
                      <a:extLst>
                        <a:ext uri="{9D8B030D-6E8A-4147-A177-3AD203B41FA5}">
                          <a16:colId xmlns:a16="http://schemas.microsoft.com/office/drawing/2014/main" val="603309776"/>
                        </a:ext>
                      </a:extLst>
                    </a:gridCol>
                    <a:gridCol w="1068550">
                      <a:extLst>
                        <a:ext uri="{9D8B030D-6E8A-4147-A177-3AD203B41FA5}">
                          <a16:colId xmlns:a16="http://schemas.microsoft.com/office/drawing/2014/main" val="3902183066"/>
                        </a:ext>
                      </a:extLst>
                    </a:gridCol>
                  </a:tblGrid>
                  <a:tr h="21567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25 years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50 years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100 years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00596472"/>
                      </a:ext>
                    </a:extLst>
                  </a:tr>
                  <a:tr h="35570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71758858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5.5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0.171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0.313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0.528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4481349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0.064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0.123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0.231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5045636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0.023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0.045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0.088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4406257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0.008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0.016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0.032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49435763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0.006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0.011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504324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/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0.004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628306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7A5A392-8C7E-74FA-EFA4-83915EB801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742312"/>
                  </p:ext>
                </p:extLst>
              </p:nvPr>
            </p:nvGraphicFramePr>
            <p:xfrm>
              <a:off x="612557" y="2035076"/>
              <a:ext cx="4274886" cy="18654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9236">
                      <a:extLst>
                        <a:ext uri="{9D8B030D-6E8A-4147-A177-3AD203B41FA5}">
                          <a16:colId xmlns:a16="http://schemas.microsoft.com/office/drawing/2014/main" val="1874891782"/>
                        </a:ext>
                      </a:extLst>
                    </a:gridCol>
                    <a:gridCol w="1068550">
                      <a:extLst>
                        <a:ext uri="{9D8B030D-6E8A-4147-A177-3AD203B41FA5}">
                          <a16:colId xmlns:a16="http://schemas.microsoft.com/office/drawing/2014/main" val="3935067419"/>
                        </a:ext>
                      </a:extLst>
                    </a:gridCol>
                    <a:gridCol w="1068550">
                      <a:extLst>
                        <a:ext uri="{9D8B030D-6E8A-4147-A177-3AD203B41FA5}">
                          <a16:colId xmlns:a16="http://schemas.microsoft.com/office/drawing/2014/main" val="603309776"/>
                        </a:ext>
                      </a:extLst>
                    </a:gridCol>
                    <a:gridCol w="1068550">
                      <a:extLst>
                        <a:ext uri="{9D8B030D-6E8A-4147-A177-3AD203B41FA5}">
                          <a16:colId xmlns:a16="http://schemas.microsoft.com/office/drawing/2014/main" val="3902183066"/>
                        </a:ext>
                      </a:extLst>
                    </a:gridCol>
                  </a:tblGrid>
                  <a:tr h="21567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25 years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50 years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100 years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00596472"/>
                      </a:ext>
                    </a:extLst>
                  </a:tr>
                  <a:tr h="355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" t="-72881" r="-301136" b="-371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143" t="-72881" r="-202857" b="-371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000" t="-72881" r="-101705" b="-371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1714" t="-72881" r="-2286" b="-371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758858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5.5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0.171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0.313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0.528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4481349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0.064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0.123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0.231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5045636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6.5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0.023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0.045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0.088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4406257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0.008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0.016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0.032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49435763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7.5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0.003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0.006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0.011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504324"/>
                      </a:ext>
                    </a:extLst>
                  </a:tr>
                  <a:tr h="215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8.0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/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0.002</a:t>
                          </a:r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0.004</a:t>
                          </a: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628306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E538302-1E5B-1FDE-06A8-4D38CF2C7E64}"/>
              </a:ext>
            </a:extLst>
          </p:cNvPr>
          <p:cNvSpPr txBox="1"/>
          <p:nvPr/>
        </p:nvSpPr>
        <p:spPr>
          <a:xfrm>
            <a:off x="5537946" y="6000750"/>
            <a:ext cx="6252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Fig. 8 Graph of the probability of exceedance for an earthquake with</a:t>
            </a:r>
          </a:p>
          <a:p>
            <a:pPr algn="just"/>
            <a:r>
              <a:rPr lang="en-US" sz="1400" dirty="0"/>
              <a:t> given magnitude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B4E38-1671-D7A9-6FFD-4A966295218B}"/>
              </a:ext>
            </a:extLst>
          </p:cNvPr>
          <p:cNvSpPr txBox="1"/>
          <p:nvPr/>
        </p:nvSpPr>
        <p:spPr>
          <a:xfrm>
            <a:off x="612557" y="4267200"/>
            <a:ext cx="412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news! – the probability of occurrence of a strong to very strong earthquakes is less than 10% for the next century.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4F9BF-F500-9CB6-6B9A-A2528B4DBF01}"/>
              </a:ext>
            </a:extLst>
          </p:cNvPr>
          <p:cNvSpPr txBox="1"/>
          <p:nvPr/>
        </p:nvSpPr>
        <p:spPr>
          <a:xfrm>
            <a:off x="612557" y="1668357"/>
            <a:ext cx="1687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20306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7EEA9CE2-FF81-18C7-05B7-6A7C0601B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2EA977-DEE5-19D7-3DB1-2B46A94E3C9C}"/>
              </a:ext>
            </a:extLst>
          </p:cNvPr>
          <p:cNvSpPr txBox="1">
            <a:spLocks/>
          </p:cNvSpPr>
          <p:nvPr/>
        </p:nvSpPr>
        <p:spPr>
          <a:xfrm>
            <a:off x="2541642" y="265232"/>
            <a:ext cx="6692000" cy="9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11333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</a:t>
            </a:r>
            <a:endParaRPr lang="en-US" sz="196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53400-A2AB-A925-3B4F-1F6D36FC7857}"/>
              </a:ext>
            </a:extLst>
          </p:cNvPr>
          <p:cNvSpPr txBox="1"/>
          <p:nvPr/>
        </p:nvSpPr>
        <p:spPr>
          <a:xfrm>
            <a:off x="1389868" y="1714500"/>
            <a:ext cx="9568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probabilistic seismic hazard analysis can give us reliable results about the expected seismicity of a given region.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of the result is dependent by many factors: the geology of the terrain, the number of running stations, the regional tectonic regimes etc.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in an era of accelerated change of global tectonic regime on the Balkans, and in Europe at all, the interval of confidence of the results is much smaller.</a:t>
            </a:r>
          </a:p>
        </p:txBody>
      </p:sp>
    </p:spTree>
    <p:extLst>
      <p:ext uri="{BB962C8B-B14F-4D97-AF65-F5344CB8AC3E}">
        <p14:creationId xmlns:p14="http://schemas.microsoft.com/office/powerpoint/2010/main" val="7595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D553-035B-2804-9B53-83B89C51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162" y="2320979"/>
            <a:ext cx="7911676" cy="2019200"/>
          </a:xfrm>
        </p:spPr>
        <p:txBody>
          <a:bodyPr/>
          <a:lstStyle/>
          <a:p>
            <a:r>
              <a:rPr lang="en-US" sz="80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92178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3"/>
          <p:cNvSpPr/>
          <p:nvPr/>
        </p:nvSpPr>
        <p:spPr>
          <a:xfrm>
            <a:off x="6839369" y="3931042"/>
            <a:ext cx="8798327" cy="5044348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9" name="Google Shape;829;p43"/>
          <p:cNvSpPr/>
          <p:nvPr/>
        </p:nvSpPr>
        <p:spPr>
          <a:xfrm>
            <a:off x="1265527" y="1179044"/>
            <a:ext cx="840753" cy="8236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57150" dir="2154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43"/>
          <p:cNvSpPr txBox="1">
            <a:spLocks noGrp="1"/>
          </p:cNvSpPr>
          <p:nvPr>
            <p:ph type="title" idx="2"/>
          </p:nvPr>
        </p:nvSpPr>
        <p:spPr>
          <a:xfrm>
            <a:off x="953467" y="1237443"/>
            <a:ext cx="1394545" cy="71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/>
              <a:t>01</a:t>
            </a:r>
            <a:endParaRPr sz="5400" dirty="0"/>
          </a:p>
        </p:txBody>
      </p:sp>
      <p:sp>
        <p:nvSpPr>
          <p:cNvPr id="831" name="Google Shape;831;p43"/>
          <p:cNvSpPr txBox="1">
            <a:spLocks noGrp="1"/>
          </p:cNvSpPr>
          <p:nvPr>
            <p:ph type="subTitle" idx="1"/>
          </p:nvPr>
        </p:nvSpPr>
        <p:spPr>
          <a:xfrm>
            <a:off x="2023731" y="1172132"/>
            <a:ext cx="7482073" cy="82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/>
              <a:t>Tectonics of the Balkan Penninsula, North Macedonia</a:t>
            </a:r>
            <a:endParaRPr dirty="0"/>
          </a:p>
        </p:txBody>
      </p:sp>
      <p:pic>
        <p:nvPicPr>
          <p:cNvPr id="833" name="Google Shape;8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2802" y="2323437"/>
            <a:ext cx="2627341" cy="4401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29;p43">
            <a:extLst>
              <a:ext uri="{FF2B5EF4-FFF2-40B4-BE49-F238E27FC236}">
                <a16:creationId xmlns:a16="http://schemas.microsoft.com/office/drawing/2014/main" id="{FC1ABE9B-796A-83E0-B6D5-4E2793FFB7D9}"/>
              </a:ext>
            </a:extLst>
          </p:cNvPr>
          <p:cNvSpPr/>
          <p:nvPr/>
        </p:nvSpPr>
        <p:spPr>
          <a:xfrm>
            <a:off x="1265527" y="2143243"/>
            <a:ext cx="840753" cy="8236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57150" dir="2154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829;p43">
            <a:extLst>
              <a:ext uri="{FF2B5EF4-FFF2-40B4-BE49-F238E27FC236}">
                <a16:creationId xmlns:a16="http://schemas.microsoft.com/office/drawing/2014/main" id="{BD4158C6-99D2-B28E-58A1-11A5512E0227}"/>
              </a:ext>
            </a:extLst>
          </p:cNvPr>
          <p:cNvSpPr/>
          <p:nvPr/>
        </p:nvSpPr>
        <p:spPr>
          <a:xfrm>
            <a:off x="1296457" y="3107442"/>
            <a:ext cx="840753" cy="8236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57150" dir="2154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829;p43">
            <a:extLst>
              <a:ext uri="{FF2B5EF4-FFF2-40B4-BE49-F238E27FC236}">
                <a16:creationId xmlns:a16="http://schemas.microsoft.com/office/drawing/2014/main" id="{8F9D6BDC-02A1-6F27-6648-70AC768FF3AE}"/>
              </a:ext>
            </a:extLst>
          </p:cNvPr>
          <p:cNvSpPr/>
          <p:nvPr/>
        </p:nvSpPr>
        <p:spPr>
          <a:xfrm>
            <a:off x="1265526" y="4071641"/>
            <a:ext cx="840753" cy="8236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57150" dir="2154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829;p43">
            <a:extLst>
              <a:ext uri="{FF2B5EF4-FFF2-40B4-BE49-F238E27FC236}">
                <a16:creationId xmlns:a16="http://schemas.microsoft.com/office/drawing/2014/main" id="{B044CA1B-F60F-A108-0264-74B7E05E9A14}"/>
              </a:ext>
            </a:extLst>
          </p:cNvPr>
          <p:cNvSpPr/>
          <p:nvPr/>
        </p:nvSpPr>
        <p:spPr>
          <a:xfrm>
            <a:off x="1265526" y="5027122"/>
            <a:ext cx="840753" cy="8236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57150" dir="2154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830;p43">
            <a:extLst>
              <a:ext uri="{FF2B5EF4-FFF2-40B4-BE49-F238E27FC236}">
                <a16:creationId xmlns:a16="http://schemas.microsoft.com/office/drawing/2014/main" id="{FBB1CD01-0218-5399-C4C7-DA7CFD68819C}"/>
              </a:ext>
            </a:extLst>
          </p:cNvPr>
          <p:cNvSpPr txBox="1">
            <a:spLocks/>
          </p:cNvSpPr>
          <p:nvPr/>
        </p:nvSpPr>
        <p:spPr>
          <a:xfrm>
            <a:off x="953466" y="2226443"/>
            <a:ext cx="139454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8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r>
              <a:rPr lang="en" sz="4400" kern="0" dirty="0"/>
              <a:t>02</a:t>
            </a:r>
            <a:endParaRPr lang="en" sz="5400" kern="0" dirty="0"/>
          </a:p>
        </p:txBody>
      </p:sp>
      <p:sp>
        <p:nvSpPr>
          <p:cNvPr id="7" name="Google Shape;830;p43">
            <a:extLst>
              <a:ext uri="{FF2B5EF4-FFF2-40B4-BE49-F238E27FC236}">
                <a16:creationId xmlns:a16="http://schemas.microsoft.com/office/drawing/2014/main" id="{92B9DFD2-224B-BB6F-7CAF-ECCBB07D0C5E}"/>
              </a:ext>
            </a:extLst>
          </p:cNvPr>
          <p:cNvSpPr txBox="1">
            <a:spLocks/>
          </p:cNvSpPr>
          <p:nvPr/>
        </p:nvSpPr>
        <p:spPr>
          <a:xfrm>
            <a:off x="988629" y="3213923"/>
            <a:ext cx="139454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8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r>
              <a:rPr lang="en" sz="4400" kern="0" dirty="0"/>
              <a:t>03</a:t>
            </a:r>
            <a:endParaRPr lang="en" sz="5400" kern="0" dirty="0"/>
          </a:p>
        </p:txBody>
      </p:sp>
      <p:sp>
        <p:nvSpPr>
          <p:cNvPr id="8" name="Google Shape;830;p43">
            <a:extLst>
              <a:ext uri="{FF2B5EF4-FFF2-40B4-BE49-F238E27FC236}">
                <a16:creationId xmlns:a16="http://schemas.microsoft.com/office/drawing/2014/main" id="{425AC919-509A-EBA3-BB3F-18E3A1D1C627}"/>
              </a:ext>
            </a:extLst>
          </p:cNvPr>
          <p:cNvSpPr txBox="1">
            <a:spLocks/>
          </p:cNvSpPr>
          <p:nvPr/>
        </p:nvSpPr>
        <p:spPr>
          <a:xfrm>
            <a:off x="953467" y="4168411"/>
            <a:ext cx="139454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8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r>
              <a:rPr lang="en" sz="4400" kern="0" dirty="0"/>
              <a:t>04</a:t>
            </a:r>
            <a:endParaRPr lang="en" sz="5400" kern="0" dirty="0"/>
          </a:p>
        </p:txBody>
      </p:sp>
      <p:sp>
        <p:nvSpPr>
          <p:cNvPr id="9" name="Google Shape;830;p43">
            <a:extLst>
              <a:ext uri="{FF2B5EF4-FFF2-40B4-BE49-F238E27FC236}">
                <a16:creationId xmlns:a16="http://schemas.microsoft.com/office/drawing/2014/main" id="{D407D272-D161-1E33-4818-AC7201D5A362}"/>
              </a:ext>
            </a:extLst>
          </p:cNvPr>
          <p:cNvSpPr txBox="1">
            <a:spLocks/>
          </p:cNvSpPr>
          <p:nvPr/>
        </p:nvSpPr>
        <p:spPr>
          <a:xfrm>
            <a:off x="953467" y="5112557"/>
            <a:ext cx="139454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  <a:defRPr sz="8000" b="1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melight"/>
              <a:buNone/>
              <a:defRPr sz="80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r>
              <a:rPr lang="en" sz="4400" kern="0" dirty="0"/>
              <a:t>05</a:t>
            </a:r>
            <a:endParaRPr lang="en" sz="5400" kern="0" dirty="0"/>
          </a:p>
        </p:txBody>
      </p:sp>
      <p:sp>
        <p:nvSpPr>
          <p:cNvPr id="10" name="Google Shape;831;p43">
            <a:extLst>
              <a:ext uri="{FF2B5EF4-FFF2-40B4-BE49-F238E27FC236}">
                <a16:creationId xmlns:a16="http://schemas.microsoft.com/office/drawing/2014/main" id="{8BF7E3B2-1C40-6802-1515-548D8DDAE881}"/>
              </a:ext>
            </a:extLst>
          </p:cNvPr>
          <p:cNvSpPr txBox="1">
            <a:spLocks/>
          </p:cNvSpPr>
          <p:nvPr/>
        </p:nvSpPr>
        <p:spPr>
          <a:xfrm>
            <a:off x="2065005" y="2109532"/>
            <a:ext cx="7482073" cy="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2133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l"/>
            <a:r>
              <a:rPr lang="en-US" kern="0" dirty="0"/>
              <a:t>Data</a:t>
            </a:r>
          </a:p>
        </p:txBody>
      </p:sp>
      <p:sp>
        <p:nvSpPr>
          <p:cNvPr id="11" name="Google Shape;831;p43">
            <a:extLst>
              <a:ext uri="{FF2B5EF4-FFF2-40B4-BE49-F238E27FC236}">
                <a16:creationId xmlns:a16="http://schemas.microsoft.com/office/drawing/2014/main" id="{84CA803E-54EC-5653-943B-359626823B59}"/>
              </a:ext>
            </a:extLst>
          </p:cNvPr>
          <p:cNvSpPr txBox="1">
            <a:spLocks/>
          </p:cNvSpPr>
          <p:nvPr/>
        </p:nvSpPr>
        <p:spPr>
          <a:xfrm>
            <a:off x="2082587" y="3099587"/>
            <a:ext cx="7482073" cy="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2133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l"/>
            <a:r>
              <a:rPr lang="en-US" kern="0" dirty="0"/>
              <a:t>Methods</a:t>
            </a:r>
          </a:p>
        </p:txBody>
      </p:sp>
      <p:sp>
        <p:nvSpPr>
          <p:cNvPr id="14" name="Google Shape;831;p43">
            <a:extLst>
              <a:ext uri="{FF2B5EF4-FFF2-40B4-BE49-F238E27FC236}">
                <a16:creationId xmlns:a16="http://schemas.microsoft.com/office/drawing/2014/main" id="{0657E47B-2451-38E3-1BEC-A19EAE4C8805}"/>
              </a:ext>
            </a:extLst>
          </p:cNvPr>
          <p:cNvSpPr txBox="1">
            <a:spLocks/>
          </p:cNvSpPr>
          <p:nvPr/>
        </p:nvSpPr>
        <p:spPr>
          <a:xfrm>
            <a:off x="2082586" y="4056165"/>
            <a:ext cx="7482073" cy="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2133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l"/>
            <a:r>
              <a:rPr lang="en-US" kern="0" dirty="0"/>
              <a:t>Results and </a:t>
            </a:r>
            <a:r>
              <a:rPr lang="en-US" kern="0" dirty="0" err="1"/>
              <a:t>disscusion</a:t>
            </a:r>
            <a:endParaRPr lang="en-US" kern="0" dirty="0"/>
          </a:p>
        </p:txBody>
      </p:sp>
      <p:sp>
        <p:nvSpPr>
          <p:cNvPr id="15" name="Google Shape;831;p43">
            <a:extLst>
              <a:ext uri="{FF2B5EF4-FFF2-40B4-BE49-F238E27FC236}">
                <a16:creationId xmlns:a16="http://schemas.microsoft.com/office/drawing/2014/main" id="{B7D5DA06-4D6A-5975-04F2-A67BF75D0298}"/>
              </a:ext>
            </a:extLst>
          </p:cNvPr>
          <p:cNvSpPr txBox="1">
            <a:spLocks/>
          </p:cNvSpPr>
          <p:nvPr/>
        </p:nvSpPr>
        <p:spPr>
          <a:xfrm>
            <a:off x="2065005" y="5027122"/>
            <a:ext cx="7482073" cy="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2133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 sz="1867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l"/>
            <a:r>
              <a:rPr lang="en-US" kern="0" dirty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 animBg="1"/>
      <p:bldP spid="830" grpId="0"/>
      <p:bldP spid="831" grpId="0" build="p"/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4372-4DDD-254C-1245-50DE9040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09" y="295427"/>
            <a:ext cx="6692000" cy="762409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Tectonic of the Balkan Peninsula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982EA1A9-01B1-6C1F-8636-29471C3F0EA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F0668-223B-25A7-289A-67405162E094}"/>
              </a:ext>
            </a:extLst>
          </p:cNvPr>
          <p:cNvSpPr txBox="1"/>
          <p:nvPr/>
        </p:nvSpPr>
        <p:spPr>
          <a:xfrm>
            <a:off x="231430" y="1172962"/>
            <a:ext cx="9804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Earth’s crust on the Balkan Peninsula is characterized by high seismic activity as a result of several regional tectonic regimes.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2B7E5-FD0C-3DC4-BE4F-F4FC5BA98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25" y="1844783"/>
            <a:ext cx="5595881" cy="4802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1DF6A-B1C9-6D48-38DB-6AF273126D98}"/>
              </a:ext>
            </a:extLst>
          </p:cNvPr>
          <p:cNvSpPr txBox="1"/>
          <p:nvPr/>
        </p:nvSpPr>
        <p:spPr>
          <a:xfrm>
            <a:off x="556182" y="3647362"/>
            <a:ext cx="4251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Fig. 1 The Southern part of the Balkan – meeting point of three large tectonic movements </a:t>
            </a:r>
          </a:p>
          <a:p>
            <a:pPr algn="just"/>
            <a:r>
              <a:rPr lang="en-US" sz="1400" dirty="0"/>
              <a:t>(</a:t>
            </a:r>
            <a:r>
              <a:rPr lang="en-US" sz="1400" dirty="0" err="1"/>
              <a:t>Burchfiel</a:t>
            </a:r>
            <a:r>
              <a:rPr lang="en-US" sz="1400" dirty="0"/>
              <a:t> B. C. at al., 2008) </a:t>
            </a:r>
          </a:p>
        </p:txBody>
      </p:sp>
    </p:spTree>
    <p:extLst>
      <p:ext uri="{BB962C8B-B14F-4D97-AF65-F5344CB8AC3E}">
        <p14:creationId xmlns:p14="http://schemas.microsoft.com/office/powerpoint/2010/main" val="19734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D65AE398-F8F7-9300-E1E6-4772DA4733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5765FB-EA08-0288-19B9-42A6B2E4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77" y="371052"/>
            <a:ext cx="7433562" cy="985081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Tectonic of the territory of N. Macedonia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E583B-0594-AD83-4CEF-C0FB350EF3A5}"/>
              </a:ext>
            </a:extLst>
          </p:cNvPr>
          <p:cNvSpPr txBox="1"/>
          <p:nvPr/>
        </p:nvSpPr>
        <p:spPr>
          <a:xfrm>
            <a:off x="7753527" y="2131241"/>
            <a:ext cx="4090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territory of North Macedonia is exposed to strong earthquakes authored by autochthonous sources as a result of the complex geological structure of the crust and the recent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neotectonic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movements.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DD510-CFC1-E383-8CBB-513884C77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6" y="1180338"/>
            <a:ext cx="7160875" cy="50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29795-1E41-C2D8-FD14-C2AFEC45FAE1}"/>
              </a:ext>
            </a:extLst>
          </p:cNvPr>
          <p:cNvSpPr txBox="1"/>
          <p:nvPr/>
        </p:nvSpPr>
        <p:spPr>
          <a:xfrm>
            <a:off x="412745" y="6209042"/>
            <a:ext cx="727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2 Epicentral map of the earthquakes between 1901-2021</a:t>
            </a:r>
          </a:p>
        </p:txBody>
      </p:sp>
    </p:spTree>
    <p:extLst>
      <p:ext uri="{BB962C8B-B14F-4D97-AF65-F5344CB8AC3E}">
        <p14:creationId xmlns:p14="http://schemas.microsoft.com/office/powerpoint/2010/main" val="7417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B26670FE-8740-EECE-6D3E-D60627EF89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6B7345-F3E2-F270-6F0F-781D8C5B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6" y="370109"/>
            <a:ext cx="7413345" cy="1290721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Tectonic of the East Macedonian Seismic zone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BCB6C-1787-EE2C-10AC-87F8FD66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2"/>
          <a:stretch/>
        </p:blipFill>
        <p:spPr>
          <a:xfrm>
            <a:off x="6430372" y="1127976"/>
            <a:ext cx="3793034" cy="5173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29FA11-2430-1239-FD27-1BA34FE4B99D}"/>
                  </a:ext>
                </a:extLst>
              </p:cNvPr>
              <p:cNvSpPr txBox="1"/>
              <p:nvPr/>
            </p:nvSpPr>
            <p:spPr>
              <a:xfrm>
                <a:off x="497305" y="2261464"/>
                <a:ext cx="559869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strongest earthquake’s epicenter ever recorded on the continental part of the Balkan Peninsula is placed in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Pehcevo-Kresna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(1904,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7.8)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complex geological structure represented by several fault structures.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Activation of nonactive faults recently.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microseismicity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region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29FA11-2430-1239-FD27-1BA34FE4B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5" y="2261464"/>
                <a:ext cx="5598695" cy="2554545"/>
              </a:xfrm>
              <a:prstGeom prst="rect">
                <a:avLst/>
              </a:prstGeom>
              <a:blipFill>
                <a:blip r:embed="rId4"/>
                <a:stretch>
                  <a:fillRect l="-980" t="-1432" r="-1089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CC9E89-A772-3DD8-C8BB-26BD111F357F}"/>
              </a:ext>
            </a:extLst>
          </p:cNvPr>
          <p:cNvSpPr txBox="1"/>
          <p:nvPr/>
        </p:nvSpPr>
        <p:spPr>
          <a:xfrm>
            <a:off x="6339471" y="6334002"/>
            <a:ext cx="425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Fig. 3 Map of faults placed in the Eastern zone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D1DDA8F-2B8D-3EB1-A895-A8903B5BECDA}"/>
              </a:ext>
            </a:extLst>
          </p:cNvPr>
          <p:cNvSpPr/>
          <p:nvPr/>
        </p:nvSpPr>
        <p:spPr>
          <a:xfrm>
            <a:off x="9072282" y="2931459"/>
            <a:ext cx="259977" cy="25101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8FDFA-E7CD-C430-C947-588C81538220}"/>
              </a:ext>
            </a:extLst>
          </p:cNvPr>
          <p:cNvSpPr txBox="1"/>
          <p:nvPr/>
        </p:nvSpPr>
        <p:spPr>
          <a:xfrm>
            <a:off x="8660762" y="2515961"/>
            <a:ext cx="1485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chemeClr val="bg1"/>
                </a:solidFill>
              </a:rPr>
              <a:t>Pehcevo-Kresna</a:t>
            </a:r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1050" b="1" dirty="0">
                <a:solidFill>
                  <a:schemeClr val="bg1"/>
                </a:solidFill>
              </a:rPr>
              <a:t>1904, M</a:t>
            </a:r>
            <a:r>
              <a:rPr lang="en-US" sz="1050" b="1" baseline="-25000" dirty="0">
                <a:solidFill>
                  <a:schemeClr val="bg1"/>
                </a:solidFill>
              </a:rPr>
              <a:t>L</a:t>
            </a:r>
            <a:r>
              <a:rPr lang="en-US" sz="1050" b="1" dirty="0">
                <a:solidFill>
                  <a:schemeClr val="bg1"/>
                </a:solidFill>
              </a:rPr>
              <a:t>7.8</a:t>
            </a:r>
          </a:p>
        </p:txBody>
      </p:sp>
    </p:spTree>
    <p:extLst>
      <p:ext uri="{BB962C8B-B14F-4D97-AF65-F5344CB8AC3E}">
        <p14:creationId xmlns:p14="http://schemas.microsoft.com/office/powerpoint/2010/main" val="31307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3F5D-C05E-DD1C-ECBF-BE7BA19D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306" y="265231"/>
            <a:ext cx="6692000" cy="596387"/>
          </a:xfrm>
        </p:spPr>
        <p:txBody>
          <a:bodyPr/>
          <a:lstStyle/>
          <a:p>
            <a:b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en-US" dirty="0"/>
          </a:p>
        </p:txBody>
      </p:sp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AD2A7883-B7B7-C491-FB4E-56FBDF49924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3100B9-4068-AB33-2967-3E5EFEA14E86}"/>
              </a:ext>
            </a:extLst>
          </p:cNvPr>
          <p:cNvSpPr/>
          <p:nvPr/>
        </p:nvSpPr>
        <p:spPr>
          <a:xfrm>
            <a:off x="224590" y="1512612"/>
            <a:ext cx="2454443" cy="125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SORM’s database of earthquakes from 1901 onward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9398F0-E9C2-3F4B-7EF4-B08D7444AFD6}"/>
              </a:ext>
            </a:extLst>
          </p:cNvPr>
          <p:cNvSpPr/>
          <p:nvPr/>
        </p:nvSpPr>
        <p:spPr>
          <a:xfrm>
            <a:off x="4648458" y="1535859"/>
            <a:ext cx="2454443" cy="125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Subcatalogue</a:t>
            </a:r>
            <a:r>
              <a:rPr lang="en-US" dirty="0"/>
              <a:t> of events from 1980 to 2021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540DD-FB44-B244-AADB-A7A3A5F939FB}"/>
              </a:ext>
            </a:extLst>
          </p:cNvPr>
          <p:cNvSpPr/>
          <p:nvPr/>
        </p:nvSpPr>
        <p:spPr>
          <a:xfrm>
            <a:off x="9120812" y="1540689"/>
            <a:ext cx="2454443" cy="125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Subcatalogue</a:t>
            </a:r>
            <a:r>
              <a:rPr lang="en-US" dirty="0"/>
              <a:t> of events from 1980 to 2018</a:t>
            </a:r>
          </a:p>
          <a:p>
            <a:pPr algn="ctr"/>
            <a:r>
              <a:rPr lang="en-US" dirty="0"/>
              <a:t>(4297 earthquakes)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1EB02A-7AA2-5ED9-10E3-9C1B260A3175}"/>
              </a:ext>
            </a:extLst>
          </p:cNvPr>
          <p:cNvSpPr/>
          <p:nvPr/>
        </p:nvSpPr>
        <p:spPr>
          <a:xfrm>
            <a:off x="2129847" y="3468463"/>
            <a:ext cx="2454443" cy="125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Declustered</a:t>
            </a:r>
            <a:r>
              <a:rPr lang="en-US" dirty="0"/>
              <a:t> catalogue </a:t>
            </a:r>
          </a:p>
          <a:p>
            <a:pPr algn="ctr"/>
            <a:r>
              <a:rPr lang="en-US" dirty="0"/>
              <a:t>(1620 eliminated)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D227A14-A9AF-5467-92AF-67362359E462}"/>
                  </a:ext>
                </a:extLst>
              </p:cNvPr>
              <p:cNvSpPr/>
              <p:nvPr/>
            </p:nvSpPr>
            <p:spPr>
              <a:xfrm>
                <a:off x="6608383" y="3429000"/>
                <a:ext cx="2454443" cy="12512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Declustered catalogue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applied  </a:t>
                </a:r>
              </a:p>
              <a:p>
                <a:pPr algn="ctr"/>
                <a:r>
                  <a:rPr lang="en-US" dirty="0"/>
                  <a:t>(128 events left)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D227A14-A9AF-5467-92AF-67362359E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383" y="3429000"/>
                <a:ext cx="2454443" cy="1251284"/>
              </a:xfrm>
              <a:prstGeom prst="roundRect">
                <a:avLst/>
              </a:prstGeom>
              <a:blipFill>
                <a:blip r:embed="rId3"/>
                <a:stretch>
                  <a:fillRect b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2016DB-8693-6C13-020C-65F387B8CAB4}"/>
              </a:ext>
            </a:extLst>
          </p:cNvPr>
          <p:cNvCxnSpPr/>
          <p:nvPr/>
        </p:nvCxnSpPr>
        <p:spPr>
          <a:xfrm>
            <a:off x="2871537" y="1636295"/>
            <a:ext cx="16844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CD5A4C-7110-7AB1-971B-DF134AEFF945}"/>
              </a:ext>
            </a:extLst>
          </p:cNvPr>
          <p:cNvSpPr txBox="1"/>
          <p:nvPr/>
        </p:nvSpPr>
        <p:spPr>
          <a:xfrm>
            <a:off x="2743201" y="1148790"/>
            <a:ext cx="18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Usage of </a:t>
            </a:r>
            <a:r>
              <a:rPr lang="en-US" sz="1200" b="1" dirty="0" err="1"/>
              <a:t>macroseismic</a:t>
            </a:r>
            <a:r>
              <a:rPr lang="en-US" sz="1200" b="1" dirty="0"/>
              <a:t>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E4504-9F73-C940-197C-0ED0EEAD2981}"/>
              </a:ext>
            </a:extLst>
          </p:cNvPr>
          <p:cNvSpPr txBox="1"/>
          <p:nvPr/>
        </p:nvSpPr>
        <p:spPr>
          <a:xfrm>
            <a:off x="2728380" y="1676589"/>
            <a:ext cx="18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Different magnitude scales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11ADF-9E8D-707D-9E8F-23C4B675BBF9}"/>
              </a:ext>
            </a:extLst>
          </p:cNvPr>
          <p:cNvSpPr txBox="1"/>
          <p:nvPr/>
        </p:nvSpPr>
        <p:spPr>
          <a:xfrm>
            <a:off x="2771533" y="2161501"/>
            <a:ext cx="18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Weak sensitivity of the instruments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71F87-C9CD-3C22-FABF-0A0D8914322B}"/>
              </a:ext>
            </a:extLst>
          </p:cNvPr>
          <p:cNvSpPr txBox="1"/>
          <p:nvPr/>
        </p:nvSpPr>
        <p:spPr>
          <a:xfrm>
            <a:off x="7210222" y="1591583"/>
            <a:ext cx="18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Unfinished process of relocation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6EE93-DD03-F783-F000-B88E01FF8B4E}"/>
              </a:ext>
            </a:extLst>
          </p:cNvPr>
          <p:cNvSpPr txBox="1"/>
          <p:nvPr/>
        </p:nvSpPr>
        <p:spPr>
          <a:xfrm>
            <a:off x="251013" y="3632440"/>
            <a:ext cx="18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Gardner and </a:t>
            </a:r>
            <a:r>
              <a:rPr lang="en-US" sz="1200" b="1" dirty="0" err="1"/>
              <a:t>Knopoff</a:t>
            </a:r>
            <a:r>
              <a:rPr lang="en-US" sz="1200" b="1" dirty="0"/>
              <a:t> method in ZMAP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BA888C-F894-DEB0-339D-BE138F8AC3DD}"/>
              </a:ext>
            </a:extLst>
          </p:cNvPr>
          <p:cNvCxnSpPr/>
          <p:nvPr/>
        </p:nvCxnSpPr>
        <p:spPr>
          <a:xfrm>
            <a:off x="2871537" y="2630907"/>
            <a:ext cx="16844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1212AB-B329-3630-4A1D-27367C191553}"/>
              </a:ext>
            </a:extLst>
          </p:cNvPr>
          <p:cNvCxnSpPr/>
          <p:nvPr/>
        </p:nvCxnSpPr>
        <p:spPr>
          <a:xfrm>
            <a:off x="2871537" y="2131969"/>
            <a:ext cx="16844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CE9099-E4FC-EA53-969F-38B02D397D3F}"/>
              </a:ext>
            </a:extLst>
          </p:cNvPr>
          <p:cNvCxnSpPr/>
          <p:nvPr/>
        </p:nvCxnSpPr>
        <p:spPr>
          <a:xfrm>
            <a:off x="379349" y="4094105"/>
            <a:ext cx="16844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410D57-DC2A-DE19-11A0-2A31B5DFA916}"/>
              </a:ext>
            </a:extLst>
          </p:cNvPr>
          <p:cNvCxnSpPr/>
          <p:nvPr/>
        </p:nvCxnSpPr>
        <p:spPr>
          <a:xfrm>
            <a:off x="7274389" y="2053248"/>
            <a:ext cx="16844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9936C-D854-68FA-4F73-24E2D4977CEB}"/>
              </a:ext>
            </a:extLst>
          </p:cNvPr>
          <p:cNvCxnSpPr/>
          <p:nvPr/>
        </p:nvCxnSpPr>
        <p:spPr>
          <a:xfrm>
            <a:off x="4754126" y="4082375"/>
            <a:ext cx="16844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1618606-DDF6-F558-F3DD-A1D48ED428CE}"/>
              </a:ext>
            </a:extLst>
          </p:cNvPr>
          <p:cNvSpPr txBox="1"/>
          <p:nvPr/>
        </p:nvSpPr>
        <p:spPr>
          <a:xfrm>
            <a:off x="4625790" y="3609193"/>
            <a:ext cx="1812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Applied </a:t>
            </a:r>
            <a:r>
              <a:rPr lang="en-US" sz="1200" b="1" i="1" dirty="0"/>
              <a:t>M</a:t>
            </a:r>
            <a:r>
              <a:rPr lang="en-US" sz="1200" b="1" i="1" baseline="-25000" dirty="0"/>
              <a:t>c</a:t>
            </a:r>
            <a:r>
              <a:rPr lang="en-US" sz="1200" b="1" i="1" dirty="0"/>
              <a:t>=2.7</a:t>
            </a:r>
          </a:p>
        </p:txBody>
      </p:sp>
    </p:spTree>
    <p:extLst>
      <p:ext uri="{BB962C8B-B14F-4D97-AF65-F5344CB8AC3E}">
        <p14:creationId xmlns:p14="http://schemas.microsoft.com/office/powerpoint/2010/main" val="18945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4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3F5D-C05E-DD1C-ECBF-BE7BA19D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013" y="0"/>
            <a:ext cx="6936882" cy="1348416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six epicentral areas of the Eastern zone</a:t>
            </a:r>
            <a:endParaRPr lang="en-US" dirty="0"/>
          </a:p>
        </p:txBody>
      </p:sp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AD2A7883-B7B7-C491-FB4E-56FBDF49924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0936" y="5062818"/>
            <a:ext cx="1233487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B16BB6-B92E-09BF-8AE1-B22CB5A5F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11" y="1230241"/>
            <a:ext cx="6790339" cy="52854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9E5010-0F4C-DF27-AC3E-2A8CBD84E801}"/>
              </a:ext>
            </a:extLst>
          </p:cNvPr>
          <p:cNvSpPr txBox="1"/>
          <p:nvPr/>
        </p:nvSpPr>
        <p:spPr>
          <a:xfrm>
            <a:off x="349624" y="2976283"/>
            <a:ext cx="3272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division of the zone to epicentral areas was rejected as a result of the insufficient number of earthquakes in the margins of the areas.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A9DC9D-2703-B9B6-5912-63C007FB7BED}"/>
              </a:ext>
            </a:extLst>
          </p:cNvPr>
          <p:cNvSpPr txBox="1"/>
          <p:nvPr/>
        </p:nvSpPr>
        <p:spPr>
          <a:xfrm>
            <a:off x="4353968" y="6469541"/>
            <a:ext cx="5552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Fig. 4 Epicentral map of the events from the final </a:t>
            </a:r>
            <a:r>
              <a:rPr lang="en-US" sz="1400" dirty="0" err="1"/>
              <a:t>subcatalogue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5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1700-6581-8EC5-20C6-C67E9E00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53" y="281272"/>
            <a:ext cx="6692000" cy="821930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endParaRPr lang="en-US" sz="19600" dirty="0"/>
          </a:p>
        </p:txBody>
      </p:sp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7EEA9CE2-FF81-18C7-05B7-6A7C0601B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33B57-0A23-9FB1-0C91-4459284281C3}"/>
              </a:ext>
            </a:extLst>
          </p:cNvPr>
          <p:cNvSpPr txBox="1"/>
          <p:nvPr/>
        </p:nvSpPr>
        <p:spPr>
          <a:xfrm>
            <a:off x="1198672" y="1287718"/>
            <a:ext cx="8675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empirical relation between the frequency of earthquake occurrence and magnitudes, known as Gutenberg-Richter law was used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0DD22F-86A0-B903-699B-A92E790F357B}"/>
                  </a:ext>
                </a:extLst>
              </p:cNvPr>
              <p:cNvSpPr txBox="1"/>
              <p:nvPr/>
            </p:nvSpPr>
            <p:spPr>
              <a:xfrm>
                <a:off x="2742724" y="2215280"/>
                <a:ext cx="624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𝑙𝑜𝑔𝑁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0DD22F-86A0-B903-699B-A92E790F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724" y="2215280"/>
                <a:ext cx="6248400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0506EB-547B-EFC0-D66F-95A9E38A3030}"/>
              </a:ext>
            </a:extLst>
          </p:cNvPr>
          <p:cNvSpPr txBox="1"/>
          <p:nvPr/>
        </p:nvSpPr>
        <p:spPr>
          <a:xfrm>
            <a:off x="1198672" y="2810633"/>
            <a:ext cx="805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main seismic hazard  parameters were calculated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A3EE6F-798C-CCF8-F5DF-116EA7710499}"/>
                  </a:ext>
                </a:extLst>
              </p:cNvPr>
              <p:cNvSpPr txBox="1"/>
              <p:nvPr/>
            </p:nvSpPr>
            <p:spPr>
              <a:xfrm>
                <a:off x="6248398" y="3210743"/>
                <a:ext cx="4334435" cy="71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𝑏𝑀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A3EE6F-798C-CCF8-F5DF-116EA771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8" y="3210743"/>
                <a:ext cx="4334435" cy="716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ED19FA-871C-F264-1ABB-88B6DD4AF75E}"/>
                  </a:ext>
                </a:extLst>
              </p:cNvPr>
              <p:cNvSpPr txBox="1"/>
              <p:nvPr/>
            </p:nvSpPr>
            <p:spPr>
              <a:xfrm>
                <a:off x="6575610" y="4173992"/>
                <a:ext cx="3680012" cy="676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𝑙𝑜𝑔𝑡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ED19FA-871C-F264-1ABB-88B6DD4AF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610" y="4173992"/>
                <a:ext cx="3680012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E60405-45DC-2219-949A-35B316FB6262}"/>
                  </a:ext>
                </a:extLst>
              </p:cNvPr>
              <p:cNvSpPr txBox="1"/>
              <p:nvPr/>
            </p:nvSpPr>
            <p:spPr>
              <a:xfrm>
                <a:off x="6891227" y="4968193"/>
                <a:ext cx="3048779" cy="457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𝑏𝑀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E60405-45DC-2219-949A-35B316FB6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227" y="4968193"/>
                <a:ext cx="3048779" cy="457754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9F3BFCB-E333-5538-6093-F52032430EBB}"/>
              </a:ext>
            </a:extLst>
          </p:cNvPr>
          <p:cNvSpPr txBox="1"/>
          <p:nvPr/>
        </p:nvSpPr>
        <p:spPr>
          <a:xfrm>
            <a:off x="1790905" y="3478759"/>
            <a:ext cx="624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mean return period 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69D9E-8BDB-5BBC-053B-E5322558CA3C}"/>
              </a:ext>
            </a:extLst>
          </p:cNvPr>
          <p:cNvSpPr txBox="1"/>
          <p:nvPr/>
        </p:nvSpPr>
        <p:spPr>
          <a:xfrm>
            <a:off x="1790905" y="4330604"/>
            <a:ext cx="624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most probable maximum magnitude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C087B-B76F-C2E4-4913-D3EC4A8B7513}"/>
              </a:ext>
            </a:extLst>
          </p:cNvPr>
          <p:cNvSpPr txBox="1"/>
          <p:nvPr/>
        </p:nvSpPr>
        <p:spPr>
          <a:xfrm>
            <a:off x="1809613" y="5025837"/>
            <a:ext cx="624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probability for an earthquake occurrence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ED033D-9EBE-8E24-ED0A-A80FB0D290BE}"/>
                  </a:ext>
                </a:extLst>
              </p:cNvPr>
              <p:cNvSpPr txBox="1"/>
              <p:nvPr/>
            </p:nvSpPr>
            <p:spPr>
              <a:xfrm>
                <a:off x="1084489" y="5800695"/>
                <a:ext cx="828551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all of the relations mentioned above, local magnitude scale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was used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ED033D-9EBE-8E24-ED0A-A80FB0D29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89" y="5800695"/>
                <a:ext cx="8285511" cy="400110"/>
              </a:xfrm>
              <a:prstGeom prst="rect">
                <a:avLst/>
              </a:prstGeom>
              <a:blipFill>
                <a:blip r:embed="rId7"/>
                <a:stretch>
                  <a:fillRect l="-80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0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7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1700-6581-8EC5-20C6-C67E9E00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347" y="249189"/>
            <a:ext cx="6692000" cy="961046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and discussion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of the parameters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0" dirty="0"/>
          </a:p>
        </p:txBody>
      </p:sp>
      <p:pic>
        <p:nvPicPr>
          <p:cNvPr id="3" name="Google Shape;833;p43">
            <a:extLst>
              <a:ext uri="{FF2B5EF4-FFF2-40B4-BE49-F238E27FC236}">
                <a16:creationId xmlns:a16="http://schemas.microsoft.com/office/drawing/2014/main" id="{7EEA9CE2-FF81-18C7-05B7-6A7C0601B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8512" y="5143500"/>
            <a:ext cx="1233487" cy="1714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B5DABE-2E28-49B3-3AEF-C55797239F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742527"/>
                  </p:ext>
                </p:extLst>
              </p:nvPr>
            </p:nvGraphicFramePr>
            <p:xfrm>
              <a:off x="4725692" y="1540596"/>
              <a:ext cx="2099310" cy="594614"/>
            </p:xfrm>
            <a:graphic>
              <a:graphicData uri="http://schemas.openxmlformats.org/drawingml/2006/table">
                <a:tbl>
                  <a:tblPr firstRow="1" firstCol="1" bandRow="1">
                    <a:tableStyleId>{1E171933-4619-4E11-9A3F-F7608DF75F80}</a:tableStyleId>
                  </a:tblPr>
                  <a:tblGrid>
                    <a:gridCol w="1049655">
                      <a:extLst>
                        <a:ext uri="{9D8B030D-6E8A-4147-A177-3AD203B41FA5}">
                          <a16:colId xmlns:a16="http://schemas.microsoft.com/office/drawing/2014/main" val="3420912633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3887772559"/>
                        </a:ext>
                      </a:extLst>
                    </a:gridCol>
                  </a:tblGrid>
                  <a:tr h="17653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77675660"/>
                      </a:ext>
                    </a:extLst>
                  </a:tr>
                  <a:tr h="17653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</m:oMath>
                            </m:oMathPara>
                          </a14:m>
                          <a:endParaRPr lang="en-US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𝟗𝟏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𝟎𝟕</m:t>
                                </m:r>
                              </m:oMath>
                            </m:oMathPara>
                          </a14:m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10708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B5DABE-2E28-49B3-3AEF-C55797239F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742527"/>
                  </p:ext>
                </p:extLst>
              </p:nvPr>
            </p:nvGraphicFramePr>
            <p:xfrm>
              <a:off x="4725692" y="1540596"/>
              <a:ext cx="2099310" cy="594614"/>
            </p:xfrm>
            <a:graphic>
              <a:graphicData uri="http://schemas.openxmlformats.org/drawingml/2006/table">
                <a:tbl>
                  <a:tblPr firstRow="1" firstCol="1" bandRow="1">
                    <a:tableStyleId>{1E171933-4619-4E11-9A3F-F7608DF75F80}</a:tableStyleId>
                  </a:tblPr>
                  <a:tblGrid>
                    <a:gridCol w="1049655">
                      <a:extLst>
                        <a:ext uri="{9D8B030D-6E8A-4147-A177-3AD203B41FA5}">
                          <a16:colId xmlns:a16="http://schemas.microsoft.com/office/drawing/2014/main" val="3420912633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3887772559"/>
                        </a:ext>
                      </a:extLst>
                    </a:gridCol>
                  </a:tblGrid>
                  <a:tr h="297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78" t="-2000" r="-100578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1163" t="-2000" r="-116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7675660"/>
                      </a:ext>
                    </a:extLst>
                  </a:tr>
                  <a:tr h="297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78" t="-104082" r="-100578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1163" t="-104082" r="-1163" b="-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07085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9F42992-872E-23B4-B9FB-6F4053177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1" y="2301938"/>
            <a:ext cx="3065030" cy="3363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7BFA28-1D48-D77A-4A0B-650E4BCEB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14" y="2332870"/>
            <a:ext cx="3112039" cy="3332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A357A-98FB-CD3A-A5CE-53902D193E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86" y="2317404"/>
            <a:ext cx="3028526" cy="33633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E56A05-7ADF-F1E1-FF70-67B29AD15344}"/>
              </a:ext>
            </a:extLst>
          </p:cNvPr>
          <p:cNvCxnSpPr>
            <a:cxnSpLocks/>
          </p:cNvCxnSpPr>
          <p:nvPr/>
        </p:nvCxnSpPr>
        <p:spPr>
          <a:xfrm>
            <a:off x="6956612" y="1828800"/>
            <a:ext cx="8426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42B6C4-A554-F2B1-DC15-E33D5BDB8858}"/>
              </a:ext>
            </a:extLst>
          </p:cNvPr>
          <p:cNvCxnSpPr>
            <a:cxnSpLocks/>
          </p:cNvCxnSpPr>
          <p:nvPr/>
        </p:nvCxnSpPr>
        <p:spPr>
          <a:xfrm flipH="1">
            <a:off x="3684494" y="1837903"/>
            <a:ext cx="8426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FE11D6-536F-90A4-BF41-539A02B37BDA}"/>
              </a:ext>
            </a:extLst>
          </p:cNvPr>
          <p:cNvSpPr txBox="1"/>
          <p:nvPr/>
        </p:nvSpPr>
        <p:spPr>
          <a:xfrm>
            <a:off x="7799294" y="1540596"/>
            <a:ext cx="216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amount of accumulated stress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2D23F-93B9-FDF6-7BC7-44BFA583CB1B}"/>
              </a:ext>
            </a:extLst>
          </p:cNvPr>
          <p:cNvSpPr txBox="1"/>
          <p:nvPr/>
        </p:nvSpPr>
        <p:spPr>
          <a:xfrm>
            <a:off x="2342840" y="1684014"/>
            <a:ext cx="216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Seismicity 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691B94-C0F7-6C38-EFEB-D965F445A198}"/>
              </a:ext>
            </a:extLst>
          </p:cNvPr>
          <p:cNvSpPr txBox="1"/>
          <p:nvPr/>
        </p:nvSpPr>
        <p:spPr>
          <a:xfrm>
            <a:off x="526683" y="5665635"/>
            <a:ext cx="318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spatial variations of parameter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FE863-D670-9E14-741F-3F1F87A8C37A}"/>
              </a:ext>
            </a:extLst>
          </p:cNvPr>
          <p:cNvSpPr txBox="1"/>
          <p:nvPr/>
        </p:nvSpPr>
        <p:spPr>
          <a:xfrm>
            <a:off x="4432907" y="5709021"/>
            <a:ext cx="2945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2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Map of spatial variations of parameter </a:t>
            </a:r>
            <a:r>
              <a:rPr lang="en-US" sz="1200" i="1" dirty="0">
                <a:solidFill>
                  <a:srgbClr val="004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92F854-679B-2343-DF76-C14AD8B201BF}"/>
              </a:ext>
            </a:extLst>
          </p:cNvPr>
          <p:cNvSpPr txBox="1"/>
          <p:nvPr/>
        </p:nvSpPr>
        <p:spPr>
          <a:xfrm>
            <a:off x="7929985" y="5692973"/>
            <a:ext cx="302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standard deviation of parameter 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4246E-B281-3EB6-50B3-17B027CD3786}"/>
              </a:ext>
            </a:extLst>
          </p:cNvPr>
          <p:cNvSpPr txBox="1"/>
          <p:nvPr/>
        </p:nvSpPr>
        <p:spPr>
          <a:xfrm>
            <a:off x="2689782" y="6060495"/>
            <a:ext cx="569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Fig. 5 Map of spatial distributions of </a:t>
            </a:r>
            <a:r>
              <a:rPr lang="en-US" sz="1400" i="1" dirty="0"/>
              <a:t>a</a:t>
            </a:r>
            <a:r>
              <a:rPr lang="en-US" sz="1400" dirty="0"/>
              <a:t>, </a:t>
            </a:r>
            <a:r>
              <a:rPr lang="en-US" sz="1400" i="1" dirty="0"/>
              <a:t>b</a:t>
            </a:r>
            <a:r>
              <a:rPr lang="en-US" sz="1400" dirty="0"/>
              <a:t> and standard deviation of </a:t>
            </a:r>
            <a:r>
              <a:rPr lang="en-US" sz="1400" i="1" dirty="0"/>
              <a:t>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74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Earthquake Drill for Schools by Slidesgo">
  <a:themeElements>
    <a:clrScheme name="Simple Light">
      <a:dk1>
        <a:srgbClr val="00422D"/>
      </a:dk1>
      <a:lt1>
        <a:srgbClr val="191919"/>
      </a:lt1>
      <a:dk2>
        <a:srgbClr val="80EBCC"/>
      </a:dk2>
      <a:lt2>
        <a:srgbClr val="FFFFFF"/>
      </a:lt2>
      <a:accent1>
        <a:srgbClr val="B9F4E3"/>
      </a:accent1>
      <a:accent2>
        <a:srgbClr val="4FDCB4"/>
      </a:accent2>
      <a:accent3>
        <a:srgbClr val="C0D7ED"/>
      </a:accent3>
      <a:accent4>
        <a:srgbClr val="9A99FF"/>
      </a:accent4>
      <a:accent5>
        <a:srgbClr val="81FFFE"/>
      </a:accent5>
      <a:accent6>
        <a:srgbClr val="7EF895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826</Words>
  <Application>Microsoft Office PowerPoint</Application>
  <PresentationFormat>Widescreen</PresentationFormat>
  <Paragraphs>167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Bebas Neue</vt:lpstr>
      <vt:lpstr>Calibri</vt:lpstr>
      <vt:lpstr>Cambria Math</vt:lpstr>
      <vt:lpstr>Courier New</vt:lpstr>
      <vt:lpstr>Limelight</vt:lpstr>
      <vt:lpstr>Merriweather</vt:lpstr>
      <vt:lpstr>Poppins</vt:lpstr>
      <vt:lpstr>Prompt</vt:lpstr>
      <vt:lpstr>Times New Roman</vt:lpstr>
      <vt:lpstr>Earthquake Drill for Schools by Slidesgo</vt:lpstr>
      <vt:lpstr>Probability seismic hazard analysis (PSHA) for East Macedonian Seismic zone</vt:lpstr>
      <vt:lpstr>01</vt:lpstr>
      <vt:lpstr>Tectonic of the Balkan Peninsula </vt:lpstr>
      <vt:lpstr>Tectonic of the territory of N. Macedonia </vt:lpstr>
      <vt:lpstr>Tectonic of the East Macedonian Seismic zone </vt:lpstr>
      <vt:lpstr> Data</vt:lpstr>
      <vt:lpstr>Data The six epicentral areas of the Eastern zone</vt:lpstr>
      <vt:lpstr>Methods</vt:lpstr>
      <vt:lpstr>Results and discussion  Values of the parameters a and b 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seismic hazard analysis (PSHA) for East Macedonian Seismic zone</dc:title>
  <dc:creator>ljubco jovanov</dc:creator>
  <cp:lastModifiedBy>ljubco jovanov</cp:lastModifiedBy>
  <cp:revision>5</cp:revision>
  <dcterms:created xsi:type="dcterms:W3CDTF">2022-08-24T08:51:29Z</dcterms:created>
  <dcterms:modified xsi:type="dcterms:W3CDTF">2022-08-27T13:00:41Z</dcterms:modified>
</cp:coreProperties>
</file>