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0" r:id="rId16"/>
    <p:sldId id="276" r:id="rId17"/>
    <p:sldId id="274" r:id="rId18"/>
    <p:sldId id="275" r:id="rId19"/>
    <p:sldId id="277" r:id="rId20"/>
    <p:sldId id="278" r:id="rId21"/>
    <p:sldId id="279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54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0C9D1-4766-47DF-869A-3E67BF2A763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4FD1ED-87F9-414C-8F15-A7EB5538F458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Achieving the goal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F327B59C-2C11-4F1E-B25F-86694B41AB89}" type="parTrans" cxnId="{BC2EFD4D-1980-4BB2-AD94-DE900EFB901E}">
      <dgm:prSet/>
      <dgm:spPr/>
      <dgm:t>
        <a:bodyPr/>
        <a:lstStyle/>
        <a:p>
          <a:endParaRPr lang="en-US"/>
        </a:p>
      </dgm:t>
    </dgm:pt>
    <dgm:pt modelId="{E0ACCD3D-7C75-4C23-AE88-14258F1AA4D6}" type="sibTrans" cxnId="{BC2EFD4D-1980-4BB2-AD94-DE900EFB901E}">
      <dgm:prSet/>
      <dgm:spPr/>
      <dgm:t>
        <a:bodyPr/>
        <a:lstStyle/>
        <a:p>
          <a:endParaRPr lang="en-US"/>
        </a:p>
      </dgm:t>
    </dgm:pt>
    <dgm:pt modelId="{A1989CDF-AFF0-4A2E-AE00-72BA81807DC9}" type="asst">
      <dgm:prSet phldrT="[Text]"/>
      <dgm:spPr/>
      <dgm:t>
        <a:bodyPr/>
        <a:lstStyle/>
        <a:p>
          <a:endParaRPr lang="en-US" dirty="0"/>
        </a:p>
      </dgm:t>
    </dgm:pt>
    <dgm:pt modelId="{2CF5EDD9-D75F-4608-ABBB-355D6AF02BEC}" type="parTrans" cxnId="{EDA4D786-9460-4647-9F56-FC111B72E0ED}">
      <dgm:prSet/>
      <dgm:spPr/>
      <dgm:t>
        <a:bodyPr/>
        <a:lstStyle/>
        <a:p>
          <a:endParaRPr lang="en-US"/>
        </a:p>
      </dgm:t>
    </dgm:pt>
    <dgm:pt modelId="{BF3377B7-49B5-4A06-892C-1CB9452360CF}" type="sibTrans" cxnId="{EDA4D786-9460-4647-9F56-FC111B72E0ED}">
      <dgm:prSet/>
      <dgm:spPr/>
      <dgm:t>
        <a:bodyPr/>
        <a:lstStyle/>
        <a:p>
          <a:endParaRPr lang="en-US"/>
        </a:p>
      </dgm:t>
    </dgm:pt>
    <dgm:pt modelId="{C80F0D94-BF53-43E7-9645-833E9BAD1264}">
      <dgm:prSet phldrT="[Text]" custT="1"/>
      <dgm:spPr/>
      <dgm:t>
        <a:bodyPr/>
        <a:lstStyle/>
        <a:p>
          <a:r>
            <a:rPr lang="en-US" sz="1600" b="1" i="0" dirty="0" smtClean="0">
              <a:latin typeface="Arial" pitchFamily="34" charset="0"/>
              <a:cs typeface="Arial" pitchFamily="34" charset="0"/>
            </a:rPr>
            <a:t>Develop a technological scheme</a:t>
          </a:r>
          <a:endParaRPr lang="en-US" sz="1600" b="1" i="0" dirty="0">
            <a:latin typeface="Arial" pitchFamily="34" charset="0"/>
            <a:cs typeface="Arial" pitchFamily="34" charset="0"/>
          </a:endParaRPr>
        </a:p>
      </dgm:t>
    </dgm:pt>
    <dgm:pt modelId="{E975799B-A8AB-4B68-8B37-0219D4AD7949}" type="parTrans" cxnId="{CB4E8FA1-384D-4612-B5C1-D0CF5EFADC78}">
      <dgm:prSet/>
      <dgm:spPr/>
      <dgm:t>
        <a:bodyPr/>
        <a:lstStyle/>
        <a:p>
          <a:endParaRPr lang="en-US"/>
        </a:p>
      </dgm:t>
    </dgm:pt>
    <dgm:pt modelId="{AB647916-25AD-4FD5-964B-89FFD5DE0B7A}" type="sibTrans" cxnId="{CB4E8FA1-384D-4612-B5C1-D0CF5EFADC78}">
      <dgm:prSet/>
      <dgm:spPr/>
      <dgm:t>
        <a:bodyPr/>
        <a:lstStyle/>
        <a:p>
          <a:endParaRPr lang="en-US"/>
        </a:p>
      </dgm:t>
    </dgm:pt>
    <dgm:pt modelId="{659B28D6-C071-43EB-9C7B-0D1D2416FC8C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Investigate physical properties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CFAE0E51-BA47-42F2-8420-B427494D89EA}" type="parTrans" cxnId="{14F93A44-4931-4293-85D3-345B4F1600B2}">
      <dgm:prSet/>
      <dgm:spPr/>
      <dgm:t>
        <a:bodyPr/>
        <a:lstStyle/>
        <a:p>
          <a:endParaRPr lang="en-US"/>
        </a:p>
      </dgm:t>
    </dgm:pt>
    <dgm:pt modelId="{00E5DE2A-FF35-4EAF-B6D8-AD182AEEEEFC}" type="sibTrans" cxnId="{14F93A44-4931-4293-85D3-345B4F1600B2}">
      <dgm:prSet/>
      <dgm:spPr/>
      <dgm:t>
        <a:bodyPr/>
        <a:lstStyle/>
        <a:p>
          <a:endParaRPr lang="en-US"/>
        </a:p>
      </dgm:t>
    </dgm:pt>
    <dgm:pt modelId="{22E01C95-AC12-4AA5-89B2-18F7BF7D29DB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Data from sensory acceptance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9BBBBF90-1BEB-4B9C-8F51-45859718E26D}" type="parTrans" cxnId="{9A3C7F24-6602-4A6F-842B-F5699D5EE439}">
      <dgm:prSet/>
      <dgm:spPr/>
      <dgm:t>
        <a:bodyPr/>
        <a:lstStyle/>
        <a:p>
          <a:endParaRPr lang="en-US"/>
        </a:p>
      </dgm:t>
    </dgm:pt>
    <dgm:pt modelId="{19011368-5816-41B1-96C2-E650BA30674D}" type="sibTrans" cxnId="{9A3C7F24-6602-4A6F-842B-F5699D5EE439}">
      <dgm:prSet/>
      <dgm:spPr/>
      <dgm:t>
        <a:bodyPr/>
        <a:lstStyle/>
        <a:p>
          <a:endParaRPr lang="en-US"/>
        </a:p>
      </dgm:t>
    </dgm:pt>
    <dgm:pt modelId="{81342315-0F85-46F7-9E0B-9AD71C308F4A}">
      <dgm:prSet/>
      <dgm:spPr/>
      <dgm:t>
        <a:bodyPr/>
        <a:lstStyle/>
        <a:p>
          <a:endParaRPr lang="en-US" dirty="0"/>
        </a:p>
      </dgm:t>
    </dgm:pt>
    <dgm:pt modelId="{C5CFD43E-73FF-4C81-B4E4-405D30B6E258}" type="parTrans" cxnId="{04177A06-0C26-43E4-A5D7-38B36CCB3E11}">
      <dgm:prSet/>
      <dgm:spPr/>
      <dgm:t>
        <a:bodyPr/>
        <a:lstStyle/>
        <a:p>
          <a:endParaRPr lang="en-US"/>
        </a:p>
      </dgm:t>
    </dgm:pt>
    <dgm:pt modelId="{36842A7F-CE47-4F84-9A08-FFB767A1E7C3}" type="sibTrans" cxnId="{04177A06-0C26-43E4-A5D7-38B36CCB3E11}">
      <dgm:prSet/>
      <dgm:spPr/>
      <dgm:t>
        <a:bodyPr/>
        <a:lstStyle/>
        <a:p>
          <a:endParaRPr lang="en-US"/>
        </a:p>
      </dgm:t>
    </dgm:pt>
    <dgm:pt modelId="{72D91A9C-1880-4687-A3BE-23D4CCD87E54}" type="pres">
      <dgm:prSet presAssocID="{6530C9D1-4766-47DF-869A-3E67BF2A763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CC764C-27CE-42E7-9807-65DA0115070C}" type="pres">
      <dgm:prSet presAssocID="{D64FD1ED-87F9-414C-8F15-A7EB5538F458}" presName="hierRoot1" presStyleCnt="0">
        <dgm:presLayoutVars>
          <dgm:hierBranch val="init"/>
        </dgm:presLayoutVars>
      </dgm:prSet>
      <dgm:spPr/>
    </dgm:pt>
    <dgm:pt modelId="{DC1576F8-9D95-4CB0-8E69-804EA44F366E}" type="pres">
      <dgm:prSet presAssocID="{D64FD1ED-87F9-414C-8F15-A7EB5538F458}" presName="rootComposite1" presStyleCnt="0"/>
      <dgm:spPr/>
    </dgm:pt>
    <dgm:pt modelId="{B3BCC2A0-4351-47D9-B605-4F0B960AC0D1}" type="pres">
      <dgm:prSet presAssocID="{D64FD1ED-87F9-414C-8F15-A7EB5538F45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9F65B7-9B59-4E47-9CA5-189CC5EA9265}" type="pres">
      <dgm:prSet presAssocID="{D64FD1ED-87F9-414C-8F15-A7EB5538F458}" presName="topArc1" presStyleLbl="parChTrans1D1" presStyleIdx="0" presStyleCnt="12"/>
      <dgm:spPr/>
    </dgm:pt>
    <dgm:pt modelId="{25ABE405-7891-4F8C-A9B8-CADEA1BA3084}" type="pres">
      <dgm:prSet presAssocID="{D64FD1ED-87F9-414C-8F15-A7EB5538F458}" presName="bottomArc1" presStyleLbl="parChTrans1D1" presStyleIdx="1" presStyleCnt="12"/>
      <dgm:spPr/>
    </dgm:pt>
    <dgm:pt modelId="{D1E499E3-4AEC-4B80-A8BD-BEB946946A6E}" type="pres">
      <dgm:prSet presAssocID="{D64FD1ED-87F9-414C-8F15-A7EB5538F458}" presName="topConnNode1" presStyleLbl="node1" presStyleIdx="0" presStyleCnt="0"/>
      <dgm:spPr/>
      <dgm:t>
        <a:bodyPr/>
        <a:lstStyle/>
        <a:p>
          <a:endParaRPr lang="en-US"/>
        </a:p>
      </dgm:t>
    </dgm:pt>
    <dgm:pt modelId="{A283FA14-B0EC-4484-8C37-35D5AB9DC65D}" type="pres">
      <dgm:prSet presAssocID="{D64FD1ED-87F9-414C-8F15-A7EB5538F458}" presName="hierChild2" presStyleCnt="0"/>
      <dgm:spPr/>
    </dgm:pt>
    <dgm:pt modelId="{46FCD23D-5C19-4477-A979-4A2B3ECC802D}" type="pres">
      <dgm:prSet presAssocID="{E975799B-A8AB-4B68-8B37-0219D4AD7949}" presName="Name28" presStyleLbl="parChTrans1D2" presStyleIdx="0" presStyleCnt="4"/>
      <dgm:spPr/>
      <dgm:t>
        <a:bodyPr/>
        <a:lstStyle/>
        <a:p>
          <a:endParaRPr lang="en-US"/>
        </a:p>
      </dgm:t>
    </dgm:pt>
    <dgm:pt modelId="{C2D0A20D-3536-4DED-BF1B-5081AB5FAF4A}" type="pres">
      <dgm:prSet presAssocID="{C80F0D94-BF53-43E7-9645-833E9BAD1264}" presName="hierRoot2" presStyleCnt="0">
        <dgm:presLayoutVars>
          <dgm:hierBranch val="init"/>
        </dgm:presLayoutVars>
      </dgm:prSet>
      <dgm:spPr/>
    </dgm:pt>
    <dgm:pt modelId="{A5A7C464-CE98-4908-AE41-C7FD1250B7C9}" type="pres">
      <dgm:prSet presAssocID="{C80F0D94-BF53-43E7-9645-833E9BAD1264}" presName="rootComposite2" presStyleCnt="0"/>
      <dgm:spPr/>
    </dgm:pt>
    <dgm:pt modelId="{3BA7B72E-AAA1-4EC8-A59D-0E6640C5D1E1}" type="pres">
      <dgm:prSet presAssocID="{C80F0D94-BF53-43E7-9645-833E9BAD126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CF0F4F-DAF9-4526-8B12-9FD05CB293CB}" type="pres">
      <dgm:prSet presAssocID="{C80F0D94-BF53-43E7-9645-833E9BAD1264}" presName="topArc2" presStyleLbl="parChTrans1D1" presStyleIdx="2" presStyleCnt="12"/>
      <dgm:spPr/>
    </dgm:pt>
    <dgm:pt modelId="{482BD704-4746-49FC-80A1-EE0468A037B5}" type="pres">
      <dgm:prSet presAssocID="{C80F0D94-BF53-43E7-9645-833E9BAD1264}" presName="bottomArc2" presStyleLbl="parChTrans1D1" presStyleIdx="3" presStyleCnt="12"/>
      <dgm:spPr/>
    </dgm:pt>
    <dgm:pt modelId="{26E97646-CE07-45C4-A9C9-6083C9CC34A8}" type="pres">
      <dgm:prSet presAssocID="{C80F0D94-BF53-43E7-9645-833E9BAD1264}" presName="topConnNode2" presStyleLbl="node2" presStyleIdx="0" presStyleCnt="0"/>
      <dgm:spPr/>
      <dgm:t>
        <a:bodyPr/>
        <a:lstStyle/>
        <a:p>
          <a:endParaRPr lang="en-US"/>
        </a:p>
      </dgm:t>
    </dgm:pt>
    <dgm:pt modelId="{08134029-7393-44E5-8195-45A490C56138}" type="pres">
      <dgm:prSet presAssocID="{C80F0D94-BF53-43E7-9645-833E9BAD1264}" presName="hierChild4" presStyleCnt="0"/>
      <dgm:spPr/>
    </dgm:pt>
    <dgm:pt modelId="{E46EB84B-0F59-45A2-9835-871444D17B1B}" type="pres">
      <dgm:prSet presAssocID="{C80F0D94-BF53-43E7-9645-833E9BAD1264}" presName="hierChild5" presStyleCnt="0"/>
      <dgm:spPr/>
    </dgm:pt>
    <dgm:pt modelId="{62F285B0-2E8D-4C4D-9888-02C9186AE2EE}" type="pres">
      <dgm:prSet presAssocID="{CFAE0E51-BA47-42F2-8420-B427494D89EA}" presName="Name28" presStyleLbl="parChTrans1D2" presStyleIdx="1" presStyleCnt="4"/>
      <dgm:spPr/>
      <dgm:t>
        <a:bodyPr/>
        <a:lstStyle/>
        <a:p>
          <a:endParaRPr lang="en-US"/>
        </a:p>
      </dgm:t>
    </dgm:pt>
    <dgm:pt modelId="{8793ACA7-3A49-4A25-9DC2-04E5B8E15ED3}" type="pres">
      <dgm:prSet presAssocID="{659B28D6-C071-43EB-9C7B-0D1D2416FC8C}" presName="hierRoot2" presStyleCnt="0">
        <dgm:presLayoutVars>
          <dgm:hierBranch val="init"/>
        </dgm:presLayoutVars>
      </dgm:prSet>
      <dgm:spPr/>
    </dgm:pt>
    <dgm:pt modelId="{8B9932A2-D932-4D97-839D-ADB987EAB3DD}" type="pres">
      <dgm:prSet presAssocID="{659B28D6-C071-43EB-9C7B-0D1D2416FC8C}" presName="rootComposite2" presStyleCnt="0"/>
      <dgm:spPr/>
    </dgm:pt>
    <dgm:pt modelId="{B344131E-9200-48BF-89BA-34582BE83375}" type="pres">
      <dgm:prSet presAssocID="{659B28D6-C071-43EB-9C7B-0D1D2416FC8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8235DA-78AF-4DBE-B7C8-CC49A2B0A67E}" type="pres">
      <dgm:prSet presAssocID="{659B28D6-C071-43EB-9C7B-0D1D2416FC8C}" presName="topArc2" presStyleLbl="parChTrans1D1" presStyleIdx="4" presStyleCnt="12"/>
      <dgm:spPr/>
    </dgm:pt>
    <dgm:pt modelId="{879BBFDC-0BDD-4D30-8C9F-90F573F01BB1}" type="pres">
      <dgm:prSet presAssocID="{659B28D6-C071-43EB-9C7B-0D1D2416FC8C}" presName="bottomArc2" presStyleLbl="parChTrans1D1" presStyleIdx="5" presStyleCnt="12"/>
      <dgm:spPr/>
    </dgm:pt>
    <dgm:pt modelId="{61FF70EE-CD65-49F3-A41F-1346231E4266}" type="pres">
      <dgm:prSet presAssocID="{659B28D6-C071-43EB-9C7B-0D1D2416FC8C}" presName="topConnNode2" presStyleLbl="node2" presStyleIdx="0" presStyleCnt="0"/>
      <dgm:spPr/>
      <dgm:t>
        <a:bodyPr/>
        <a:lstStyle/>
        <a:p>
          <a:endParaRPr lang="en-US"/>
        </a:p>
      </dgm:t>
    </dgm:pt>
    <dgm:pt modelId="{D8759477-8F5D-47CB-88D0-68236B4037BF}" type="pres">
      <dgm:prSet presAssocID="{659B28D6-C071-43EB-9C7B-0D1D2416FC8C}" presName="hierChild4" presStyleCnt="0"/>
      <dgm:spPr/>
    </dgm:pt>
    <dgm:pt modelId="{5930F981-D618-46E2-9864-8C43ED15D08E}" type="pres">
      <dgm:prSet presAssocID="{659B28D6-C071-43EB-9C7B-0D1D2416FC8C}" presName="hierChild5" presStyleCnt="0"/>
      <dgm:spPr/>
    </dgm:pt>
    <dgm:pt modelId="{4EBCE43B-8056-42E1-BAE0-AC83A9199800}" type="pres">
      <dgm:prSet presAssocID="{9BBBBF90-1BEB-4B9C-8F51-45859718E26D}" presName="Name28" presStyleLbl="parChTrans1D2" presStyleIdx="2" presStyleCnt="4"/>
      <dgm:spPr/>
      <dgm:t>
        <a:bodyPr/>
        <a:lstStyle/>
        <a:p>
          <a:endParaRPr lang="en-US"/>
        </a:p>
      </dgm:t>
    </dgm:pt>
    <dgm:pt modelId="{C7B306E4-83FF-429A-8AF5-2EE3B6E1273E}" type="pres">
      <dgm:prSet presAssocID="{22E01C95-AC12-4AA5-89B2-18F7BF7D29DB}" presName="hierRoot2" presStyleCnt="0">
        <dgm:presLayoutVars>
          <dgm:hierBranch val="init"/>
        </dgm:presLayoutVars>
      </dgm:prSet>
      <dgm:spPr/>
    </dgm:pt>
    <dgm:pt modelId="{71B5308C-239E-424E-933F-01376B395216}" type="pres">
      <dgm:prSet presAssocID="{22E01C95-AC12-4AA5-89B2-18F7BF7D29DB}" presName="rootComposite2" presStyleCnt="0"/>
      <dgm:spPr/>
    </dgm:pt>
    <dgm:pt modelId="{01DF21A9-055C-453E-BA0D-E50762F2F4FB}" type="pres">
      <dgm:prSet presAssocID="{22E01C95-AC12-4AA5-89B2-18F7BF7D29D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2C4371-0611-4A49-8F80-CD316033E2D7}" type="pres">
      <dgm:prSet presAssocID="{22E01C95-AC12-4AA5-89B2-18F7BF7D29DB}" presName="topArc2" presStyleLbl="parChTrans1D1" presStyleIdx="6" presStyleCnt="12"/>
      <dgm:spPr/>
    </dgm:pt>
    <dgm:pt modelId="{EB7917A7-EEA1-4659-8CD7-7EB006DE11E2}" type="pres">
      <dgm:prSet presAssocID="{22E01C95-AC12-4AA5-89B2-18F7BF7D29DB}" presName="bottomArc2" presStyleLbl="parChTrans1D1" presStyleIdx="7" presStyleCnt="12"/>
      <dgm:spPr/>
    </dgm:pt>
    <dgm:pt modelId="{3874E236-7AD2-46AC-B4FC-E341DE191E8D}" type="pres">
      <dgm:prSet presAssocID="{22E01C95-AC12-4AA5-89B2-18F7BF7D29DB}" presName="topConnNode2" presStyleLbl="node2" presStyleIdx="0" presStyleCnt="0"/>
      <dgm:spPr/>
      <dgm:t>
        <a:bodyPr/>
        <a:lstStyle/>
        <a:p>
          <a:endParaRPr lang="en-US"/>
        </a:p>
      </dgm:t>
    </dgm:pt>
    <dgm:pt modelId="{D365663A-D27A-455E-9186-17152F1DD8F6}" type="pres">
      <dgm:prSet presAssocID="{22E01C95-AC12-4AA5-89B2-18F7BF7D29DB}" presName="hierChild4" presStyleCnt="0"/>
      <dgm:spPr/>
    </dgm:pt>
    <dgm:pt modelId="{0AA7BE8C-6470-4914-810B-7A3F403CC5AC}" type="pres">
      <dgm:prSet presAssocID="{22E01C95-AC12-4AA5-89B2-18F7BF7D29DB}" presName="hierChild5" presStyleCnt="0"/>
      <dgm:spPr/>
    </dgm:pt>
    <dgm:pt modelId="{C429C22B-346E-4D34-98B3-05EDFA285AE9}" type="pres">
      <dgm:prSet presAssocID="{D64FD1ED-87F9-414C-8F15-A7EB5538F458}" presName="hierChild3" presStyleCnt="0"/>
      <dgm:spPr/>
    </dgm:pt>
    <dgm:pt modelId="{B04EFB66-1131-49E9-BA39-E3F7429D32FE}" type="pres">
      <dgm:prSet presAssocID="{2CF5EDD9-D75F-4608-ABBB-355D6AF02BEC}" presName="Name101" presStyleLbl="parChTrans1D2" presStyleIdx="3" presStyleCnt="4"/>
      <dgm:spPr/>
      <dgm:t>
        <a:bodyPr/>
        <a:lstStyle/>
        <a:p>
          <a:endParaRPr lang="en-US"/>
        </a:p>
      </dgm:t>
    </dgm:pt>
    <dgm:pt modelId="{2B5508CA-E699-47B4-89A4-184D9E283A3F}" type="pres">
      <dgm:prSet presAssocID="{A1989CDF-AFF0-4A2E-AE00-72BA81807DC9}" presName="hierRoot3" presStyleCnt="0">
        <dgm:presLayoutVars>
          <dgm:hierBranch val="init"/>
        </dgm:presLayoutVars>
      </dgm:prSet>
      <dgm:spPr/>
    </dgm:pt>
    <dgm:pt modelId="{48232401-C7C1-483F-9FA7-3F8ED5D0989F}" type="pres">
      <dgm:prSet presAssocID="{A1989CDF-AFF0-4A2E-AE00-72BA81807DC9}" presName="rootComposite3" presStyleCnt="0"/>
      <dgm:spPr/>
    </dgm:pt>
    <dgm:pt modelId="{37B8F99A-F9C9-40BB-9DE9-2E33138F326B}" type="pres">
      <dgm:prSet presAssocID="{A1989CDF-AFF0-4A2E-AE00-72BA81807DC9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0D7E89-E63C-4ACC-8E8D-5345C990097C}" type="pres">
      <dgm:prSet presAssocID="{A1989CDF-AFF0-4A2E-AE00-72BA81807DC9}" presName="topArc3" presStyleLbl="parChTrans1D1" presStyleIdx="8" presStyleCnt="12"/>
      <dgm:spPr/>
    </dgm:pt>
    <dgm:pt modelId="{DF32252A-6880-4674-ADF5-F20F911F68D8}" type="pres">
      <dgm:prSet presAssocID="{A1989CDF-AFF0-4A2E-AE00-72BA81807DC9}" presName="bottomArc3" presStyleLbl="parChTrans1D1" presStyleIdx="9" presStyleCnt="12"/>
      <dgm:spPr/>
    </dgm:pt>
    <dgm:pt modelId="{F1F66E7F-DE3B-42BF-82A0-59CB9C7961D6}" type="pres">
      <dgm:prSet presAssocID="{A1989CDF-AFF0-4A2E-AE00-72BA81807DC9}" presName="topConnNode3" presStyleLbl="asst1" presStyleIdx="0" presStyleCnt="0"/>
      <dgm:spPr/>
      <dgm:t>
        <a:bodyPr/>
        <a:lstStyle/>
        <a:p>
          <a:endParaRPr lang="en-US"/>
        </a:p>
      </dgm:t>
    </dgm:pt>
    <dgm:pt modelId="{A98D954C-9686-4894-AC63-6383FF94160A}" type="pres">
      <dgm:prSet presAssocID="{A1989CDF-AFF0-4A2E-AE00-72BA81807DC9}" presName="hierChild6" presStyleCnt="0"/>
      <dgm:spPr/>
    </dgm:pt>
    <dgm:pt modelId="{F63C4917-690D-4E38-95ED-8E3F122EE608}" type="pres">
      <dgm:prSet presAssocID="{A1989CDF-AFF0-4A2E-AE00-72BA81807DC9}" presName="hierChild7" presStyleCnt="0"/>
      <dgm:spPr/>
    </dgm:pt>
    <dgm:pt modelId="{76D052E3-78E3-47F0-9EEE-71DB875E7B1C}" type="pres">
      <dgm:prSet presAssocID="{81342315-0F85-46F7-9E0B-9AD71C308F4A}" presName="hierRoot1" presStyleCnt="0">
        <dgm:presLayoutVars>
          <dgm:hierBranch val="init"/>
        </dgm:presLayoutVars>
      </dgm:prSet>
      <dgm:spPr/>
    </dgm:pt>
    <dgm:pt modelId="{7DF6DC13-94B4-4995-BB57-287C262C1F8F}" type="pres">
      <dgm:prSet presAssocID="{81342315-0F85-46F7-9E0B-9AD71C308F4A}" presName="rootComposite1" presStyleCnt="0"/>
      <dgm:spPr/>
    </dgm:pt>
    <dgm:pt modelId="{E2CBBDEA-180A-4C64-B595-7C6B483B3614}" type="pres">
      <dgm:prSet presAssocID="{81342315-0F85-46F7-9E0B-9AD71C308F4A}" presName="rootText1" presStyleLbl="alignAcc1" presStyleIdx="0" presStyleCnt="0" custScaleX="110523" custScaleY="104200" custLinFactY="100000" custLinFactNeighborX="-96635" custLinFactNeighborY="1098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F8C989-5A9B-4D30-A145-568DB16925AA}" type="pres">
      <dgm:prSet presAssocID="{81342315-0F85-46F7-9E0B-9AD71C308F4A}" presName="topArc1" presStyleLbl="parChTrans1D1" presStyleIdx="10" presStyleCnt="12"/>
      <dgm:spPr/>
    </dgm:pt>
    <dgm:pt modelId="{EB5B131B-558B-45DD-924B-6414375A6C29}" type="pres">
      <dgm:prSet presAssocID="{81342315-0F85-46F7-9E0B-9AD71C308F4A}" presName="bottomArc1" presStyleLbl="parChTrans1D1" presStyleIdx="11" presStyleCnt="12"/>
      <dgm:spPr/>
    </dgm:pt>
    <dgm:pt modelId="{D967AF8F-9C10-4360-994F-E64BD95FCB43}" type="pres">
      <dgm:prSet presAssocID="{81342315-0F85-46F7-9E0B-9AD71C308F4A}" presName="topConnNode1" presStyleLbl="node1" presStyleIdx="0" presStyleCnt="0"/>
      <dgm:spPr/>
      <dgm:t>
        <a:bodyPr/>
        <a:lstStyle/>
        <a:p>
          <a:endParaRPr lang="en-US"/>
        </a:p>
      </dgm:t>
    </dgm:pt>
    <dgm:pt modelId="{51DB64C3-31F1-4FE9-8804-4978183123BF}" type="pres">
      <dgm:prSet presAssocID="{81342315-0F85-46F7-9E0B-9AD71C308F4A}" presName="hierChild2" presStyleCnt="0"/>
      <dgm:spPr/>
    </dgm:pt>
    <dgm:pt modelId="{869B4E6E-B9F0-4664-B1DD-21EE52D22E80}" type="pres">
      <dgm:prSet presAssocID="{81342315-0F85-46F7-9E0B-9AD71C308F4A}" presName="hierChild3" presStyleCnt="0"/>
      <dgm:spPr/>
    </dgm:pt>
  </dgm:ptLst>
  <dgm:cxnLst>
    <dgm:cxn modelId="{D3DD3F15-FBDD-43CB-95F3-01F47DD3D625}" type="presOf" srcId="{C80F0D94-BF53-43E7-9645-833E9BAD1264}" destId="{26E97646-CE07-45C4-A9C9-6083C9CC34A8}" srcOrd="1" destOrd="0" presId="urn:microsoft.com/office/officeart/2008/layout/HalfCircleOrganizationChart"/>
    <dgm:cxn modelId="{C7FF3B52-D9D5-4831-9DA3-359F4FF54C37}" type="presOf" srcId="{D64FD1ED-87F9-414C-8F15-A7EB5538F458}" destId="{D1E499E3-4AEC-4B80-A8BD-BEB946946A6E}" srcOrd="1" destOrd="0" presId="urn:microsoft.com/office/officeart/2008/layout/HalfCircleOrganizationChart"/>
    <dgm:cxn modelId="{CB4E8FA1-384D-4612-B5C1-D0CF5EFADC78}" srcId="{D64FD1ED-87F9-414C-8F15-A7EB5538F458}" destId="{C80F0D94-BF53-43E7-9645-833E9BAD1264}" srcOrd="1" destOrd="0" parTransId="{E975799B-A8AB-4B68-8B37-0219D4AD7949}" sibTransId="{AB647916-25AD-4FD5-964B-89FFD5DE0B7A}"/>
    <dgm:cxn modelId="{8CC4F947-2831-454E-9B8C-C79BCEF25E44}" type="presOf" srcId="{81342315-0F85-46F7-9E0B-9AD71C308F4A}" destId="{E2CBBDEA-180A-4C64-B595-7C6B483B3614}" srcOrd="0" destOrd="0" presId="urn:microsoft.com/office/officeart/2008/layout/HalfCircleOrganizationChart"/>
    <dgm:cxn modelId="{3E3DFCFD-0ADC-459E-A54A-577AF3CC796F}" type="presOf" srcId="{9BBBBF90-1BEB-4B9C-8F51-45859718E26D}" destId="{4EBCE43B-8056-42E1-BAE0-AC83A9199800}" srcOrd="0" destOrd="0" presId="urn:microsoft.com/office/officeart/2008/layout/HalfCircleOrganizationChart"/>
    <dgm:cxn modelId="{718ED15E-3FB8-4A42-BBC2-3CDDAC3DD84D}" type="presOf" srcId="{A1989CDF-AFF0-4A2E-AE00-72BA81807DC9}" destId="{F1F66E7F-DE3B-42BF-82A0-59CB9C7961D6}" srcOrd="1" destOrd="0" presId="urn:microsoft.com/office/officeart/2008/layout/HalfCircleOrganizationChart"/>
    <dgm:cxn modelId="{9A3C7F24-6602-4A6F-842B-F5699D5EE439}" srcId="{D64FD1ED-87F9-414C-8F15-A7EB5538F458}" destId="{22E01C95-AC12-4AA5-89B2-18F7BF7D29DB}" srcOrd="3" destOrd="0" parTransId="{9BBBBF90-1BEB-4B9C-8F51-45859718E26D}" sibTransId="{19011368-5816-41B1-96C2-E650BA30674D}"/>
    <dgm:cxn modelId="{04177A06-0C26-43E4-A5D7-38B36CCB3E11}" srcId="{6530C9D1-4766-47DF-869A-3E67BF2A7639}" destId="{81342315-0F85-46F7-9E0B-9AD71C308F4A}" srcOrd="1" destOrd="0" parTransId="{C5CFD43E-73FF-4C81-B4E4-405D30B6E258}" sibTransId="{36842A7F-CE47-4F84-9A08-FFB767A1E7C3}"/>
    <dgm:cxn modelId="{8BAA0712-E949-4BBF-98F3-0FA04F94D3C1}" type="presOf" srcId="{D64FD1ED-87F9-414C-8F15-A7EB5538F458}" destId="{B3BCC2A0-4351-47D9-B605-4F0B960AC0D1}" srcOrd="0" destOrd="0" presId="urn:microsoft.com/office/officeart/2008/layout/HalfCircleOrganizationChart"/>
    <dgm:cxn modelId="{6B17E11A-76FF-416F-8442-FB48A47C8FEA}" type="presOf" srcId="{81342315-0F85-46F7-9E0B-9AD71C308F4A}" destId="{D967AF8F-9C10-4360-994F-E64BD95FCB43}" srcOrd="1" destOrd="0" presId="urn:microsoft.com/office/officeart/2008/layout/HalfCircleOrganizationChart"/>
    <dgm:cxn modelId="{892607AA-847F-43DF-B04B-37B178E40FCF}" type="presOf" srcId="{659B28D6-C071-43EB-9C7B-0D1D2416FC8C}" destId="{61FF70EE-CD65-49F3-A41F-1346231E4266}" srcOrd="1" destOrd="0" presId="urn:microsoft.com/office/officeart/2008/layout/HalfCircleOrganizationChart"/>
    <dgm:cxn modelId="{DD8D7D78-FE63-4618-9C95-A7F447C0264C}" type="presOf" srcId="{CFAE0E51-BA47-42F2-8420-B427494D89EA}" destId="{62F285B0-2E8D-4C4D-9888-02C9186AE2EE}" srcOrd="0" destOrd="0" presId="urn:microsoft.com/office/officeart/2008/layout/HalfCircleOrganizationChart"/>
    <dgm:cxn modelId="{BC2EFD4D-1980-4BB2-AD94-DE900EFB901E}" srcId="{6530C9D1-4766-47DF-869A-3E67BF2A7639}" destId="{D64FD1ED-87F9-414C-8F15-A7EB5538F458}" srcOrd="0" destOrd="0" parTransId="{F327B59C-2C11-4F1E-B25F-86694B41AB89}" sibTransId="{E0ACCD3D-7C75-4C23-AE88-14258F1AA4D6}"/>
    <dgm:cxn modelId="{1D525FEB-100C-43F6-B7D2-3047DEBFD83C}" type="presOf" srcId="{659B28D6-C071-43EB-9C7B-0D1D2416FC8C}" destId="{B344131E-9200-48BF-89BA-34582BE83375}" srcOrd="0" destOrd="0" presId="urn:microsoft.com/office/officeart/2008/layout/HalfCircleOrganizationChart"/>
    <dgm:cxn modelId="{DB24D4FA-F486-4F35-900B-3787536C5F6C}" type="presOf" srcId="{2CF5EDD9-D75F-4608-ABBB-355D6AF02BEC}" destId="{B04EFB66-1131-49E9-BA39-E3F7429D32FE}" srcOrd="0" destOrd="0" presId="urn:microsoft.com/office/officeart/2008/layout/HalfCircleOrganizationChart"/>
    <dgm:cxn modelId="{95D9AF11-CB6A-4469-AC76-B9724903A330}" type="presOf" srcId="{A1989CDF-AFF0-4A2E-AE00-72BA81807DC9}" destId="{37B8F99A-F9C9-40BB-9DE9-2E33138F326B}" srcOrd="0" destOrd="0" presId="urn:microsoft.com/office/officeart/2008/layout/HalfCircleOrganizationChart"/>
    <dgm:cxn modelId="{549FEBF9-AE7E-4576-B26D-C1B220EA378B}" type="presOf" srcId="{E975799B-A8AB-4B68-8B37-0219D4AD7949}" destId="{46FCD23D-5C19-4477-A979-4A2B3ECC802D}" srcOrd="0" destOrd="0" presId="urn:microsoft.com/office/officeart/2008/layout/HalfCircleOrganizationChart"/>
    <dgm:cxn modelId="{F8EBCDE6-BE88-4FC4-B082-71C978A1AE93}" type="presOf" srcId="{22E01C95-AC12-4AA5-89B2-18F7BF7D29DB}" destId="{01DF21A9-055C-453E-BA0D-E50762F2F4FB}" srcOrd="0" destOrd="0" presId="urn:microsoft.com/office/officeart/2008/layout/HalfCircleOrganizationChart"/>
    <dgm:cxn modelId="{EDA4D786-9460-4647-9F56-FC111B72E0ED}" srcId="{D64FD1ED-87F9-414C-8F15-A7EB5538F458}" destId="{A1989CDF-AFF0-4A2E-AE00-72BA81807DC9}" srcOrd="0" destOrd="0" parTransId="{2CF5EDD9-D75F-4608-ABBB-355D6AF02BEC}" sibTransId="{BF3377B7-49B5-4A06-892C-1CB9452360CF}"/>
    <dgm:cxn modelId="{82F6D036-7B27-4690-A55B-A7657B235E94}" type="presOf" srcId="{22E01C95-AC12-4AA5-89B2-18F7BF7D29DB}" destId="{3874E236-7AD2-46AC-B4FC-E341DE191E8D}" srcOrd="1" destOrd="0" presId="urn:microsoft.com/office/officeart/2008/layout/HalfCircleOrganizationChart"/>
    <dgm:cxn modelId="{14F93A44-4931-4293-85D3-345B4F1600B2}" srcId="{D64FD1ED-87F9-414C-8F15-A7EB5538F458}" destId="{659B28D6-C071-43EB-9C7B-0D1D2416FC8C}" srcOrd="2" destOrd="0" parTransId="{CFAE0E51-BA47-42F2-8420-B427494D89EA}" sibTransId="{00E5DE2A-FF35-4EAF-B6D8-AD182AEEEEFC}"/>
    <dgm:cxn modelId="{2FA6A173-02CF-4D05-8E5F-1B7691A987B5}" type="presOf" srcId="{C80F0D94-BF53-43E7-9645-833E9BAD1264}" destId="{3BA7B72E-AAA1-4EC8-A59D-0E6640C5D1E1}" srcOrd="0" destOrd="0" presId="urn:microsoft.com/office/officeart/2008/layout/HalfCircleOrganizationChart"/>
    <dgm:cxn modelId="{D88B621F-1A43-4038-AD82-3FE98BFEE774}" type="presOf" srcId="{6530C9D1-4766-47DF-869A-3E67BF2A7639}" destId="{72D91A9C-1880-4687-A3BE-23D4CCD87E54}" srcOrd="0" destOrd="0" presId="urn:microsoft.com/office/officeart/2008/layout/HalfCircleOrganizationChart"/>
    <dgm:cxn modelId="{CAA8CBE9-326E-4E8B-8E63-F0AF833A5907}" type="presParOf" srcId="{72D91A9C-1880-4687-A3BE-23D4CCD87E54}" destId="{ABCC764C-27CE-42E7-9807-65DA0115070C}" srcOrd="0" destOrd="0" presId="urn:microsoft.com/office/officeart/2008/layout/HalfCircleOrganizationChart"/>
    <dgm:cxn modelId="{593D5B7B-33AF-4413-AD2C-8EEE24503F0E}" type="presParOf" srcId="{ABCC764C-27CE-42E7-9807-65DA0115070C}" destId="{DC1576F8-9D95-4CB0-8E69-804EA44F366E}" srcOrd="0" destOrd="0" presId="urn:microsoft.com/office/officeart/2008/layout/HalfCircleOrganizationChart"/>
    <dgm:cxn modelId="{7C7D6BEC-562E-456B-95AD-2466E08CAA11}" type="presParOf" srcId="{DC1576F8-9D95-4CB0-8E69-804EA44F366E}" destId="{B3BCC2A0-4351-47D9-B605-4F0B960AC0D1}" srcOrd="0" destOrd="0" presId="urn:microsoft.com/office/officeart/2008/layout/HalfCircleOrganizationChart"/>
    <dgm:cxn modelId="{FEB10983-C91F-436F-9AFD-788C81B1C2A3}" type="presParOf" srcId="{DC1576F8-9D95-4CB0-8E69-804EA44F366E}" destId="{989F65B7-9B59-4E47-9CA5-189CC5EA9265}" srcOrd="1" destOrd="0" presId="urn:microsoft.com/office/officeart/2008/layout/HalfCircleOrganizationChart"/>
    <dgm:cxn modelId="{7DB72FB5-5A9E-4088-9F8D-CD45C7710C43}" type="presParOf" srcId="{DC1576F8-9D95-4CB0-8E69-804EA44F366E}" destId="{25ABE405-7891-4F8C-A9B8-CADEA1BA3084}" srcOrd="2" destOrd="0" presId="urn:microsoft.com/office/officeart/2008/layout/HalfCircleOrganizationChart"/>
    <dgm:cxn modelId="{43D1716B-4BB8-4720-9065-7BB2531CBF5A}" type="presParOf" srcId="{DC1576F8-9D95-4CB0-8E69-804EA44F366E}" destId="{D1E499E3-4AEC-4B80-A8BD-BEB946946A6E}" srcOrd="3" destOrd="0" presId="urn:microsoft.com/office/officeart/2008/layout/HalfCircleOrganizationChart"/>
    <dgm:cxn modelId="{5CE73F08-316C-4C23-BAED-72DEFD7EA42F}" type="presParOf" srcId="{ABCC764C-27CE-42E7-9807-65DA0115070C}" destId="{A283FA14-B0EC-4484-8C37-35D5AB9DC65D}" srcOrd="1" destOrd="0" presId="urn:microsoft.com/office/officeart/2008/layout/HalfCircleOrganizationChart"/>
    <dgm:cxn modelId="{1039423C-8260-4B60-A3BA-8B9DF0330DB5}" type="presParOf" srcId="{A283FA14-B0EC-4484-8C37-35D5AB9DC65D}" destId="{46FCD23D-5C19-4477-A979-4A2B3ECC802D}" srcOrd="0" destOrd="0" presId="urn:microsoft.com/office/officeart/2008/layout/HalfCircleOrganizationChart"/>
    <dgm:cxn modelId="{363E011D-8294-4AB4-9862-057862F3ADFE}" type="presParOf" srcId="{A283FA14-B0EC-4484-8C37-35D5AB9DC65D}" destId="{C2D0A20D-3536-4DED-BF1B-5081AB5FAF4A}" srcOrd="1" destOrd="0" presId="urn:microsoft.com/office/officeart/2008/layout/HalfCircleOrganizationChart"/>
    <dgm:cxn modelId="{4E1D579A-BC99-41E6-B92A-FDDC60904B6E}" type="presParOf" srcId="{C2D0A20D-3536-4DED-BF1B-5081AB5FAF4A}" destId="{A5A7C464-CE98-4908-AE41-C7FD1250B7C9}" srcOrd="0" destOrd="0" presId="urn:microsoft.com/office/officeart/2008/layout/HalfCircleOrganizationChart"/>
    <dgm:cxn modelId="{35E2174F-653D-4A29-85F8-B5133BBF1DB5}" type="presParOf" srcId="{A5A7C464-CE98-4908-AE41-C7FD1250B7C9}" destId="{3BA7B72E-AAA1-4EC8-A59D-0E6640C5D1E1}" srcOrd="0" destOrd="0" presId="urn:microsoft.com/office/officeart/2008/layout/HalfCircleOrganizationChart"/>
    <dgm:cxn modelId="{0FD7EDD2-7D63-4F3F-9CC3-6493702F2BD8}" type="presParOf" srcId="{A5A7C464-CE98-4908-AE41-C7FD1250B7C9}" destId="{3CCF0F4F-DAF9-4526-8B12-9FD05CB293CB}" srcOrd="1" destOrd="0" presId="urn:microsoft.com/office/officeart/2008/layout/HalfCircleOrganizationChart"/>
    <dgm:cxn modelId="{A531A6DA-2FB8-4A9D-B333-1A8FC7CE77B6}" type="presParOf" srcId="{A5A7C464-CE98-4908-AE41-C7FD1250B7C9}" destId="{482BD704-4746-49FC-80A1-EE0468A037B5}" srcOrd="2" destOrd="0" presId="urn:microsoft.com/office/officeart/2008/layout/HalfCircleOrganizationChart"/>
    <dgm:cxn modelId="{7731C5D5-8AC0-40FF-BC75-8DD8C65F85AD}" type="presParOf" srcId="{A5A7C464-CE98-4908-AE41-C7FD1250B7C9}" destId="{26E97646-CE07-45C4-A9C9-6083C9CC34A8}" srcOrd="3" destOrd="0" presId="urn:microsoft.com/office/officeart/2008/layout/HalfCircleOrganizationChart"/>
    <dgm:cxn modelId="{DA43A565-6B38-4220-9DFD-E1F498032F97}" type="presParOf" srcId="{C2D0A20D-3536-4DED-BF1B-5081AB5FAF4A}" destId="{08134029-7393-44E5-8195-45A490C56138}" srcOrd="1" destOrd="0" presId="urn:microsoft.com/office/officeart/2008/layout/HalfCircleOrganizationChart"/>
    <dgm:cxn modelId="{853F559A-8811-48AF-A1E4-FD33D79402AA}" type="presParOf" srcId="{C2D0A20D-3536-4DED-BF1B-5081AB5FAF4A}" destId="{E46EB84B-0F59-45A2-9835-871444D17B1B}" srcOrd="2" destOrd="0" presId="urn:microsoft.com/office/officeart/2008/layout/HalfCircleOrganizationChart"/>
    <dgm:cxn modelId="{584A2318-CBF8-4EF9-8002-4FA6029C3EF7}" type="presParOf" srcId="{A283FA14-B0EC-4484-8C37-35D5AB9DC65D}" destId="{62F285B0-2E8D-4C4D-9888-02C9186AE2EE}" srcOrd="2" destOrd="0" presId="urn:microsoft.com/office/officeart/2008/layout/HalfCircleOrganizationChart"/>
    <dgm:cxn modelId="{07BB90E2-5197-4840-8E1B-2C9673F721BF}" type="presParOf" srcId="{A283FA14-B0EC-4484-8C37-35D5AB9DC65D}" destId="{8793ACA7-3A49-4A25-9DC2-04E5B8E15ED3}" srcOrd="3" destOrd="0" presId="urn:microsoft.com/office/officeart/2008/layout/HalfCircleOrganizationChart"/>
    <dgm:cxn modelId="{39F862FA-3036-41F2-8F40-EBF922E19B9A}" type="presParOf" srcId="{8793ACA7-3A49-4A25-9DC2-04E5B8E15ED3}" destId="{8B9932A2-D932-4D97-839D-ADB987EAB3DD}" srcOrd="0" destOrd="0" presId="urn:microsoft.com/office/officeart/2008/layout/HalfCircleOrganizationChart"/>
    <dgm:cxn modelId="{C2548BDC-BBCE-43C8-86D1-281775705243}" type="presParOf" srcId="{8B9932A2-D932-4D97-839D-ADB987EAB3DD}" destId="{B344131E-9200-48BF-89BA-34582BE83375}" srcOrd="0" destOrd="0" presId="urn:microsoft.com/office/officeart/2008/layout/HalfCircleOrganizationChart"/>
    <dgm:cxn modelId="{25F5FD21-F231-414A-A7E8-687645D1EFAA}" type="presParOf" srcId="{8B9932A2-D932-4D97-839D-ADB987EAB3DD}" destId="{ED8235DA-78AF-4DBE-B7C8-CC49A2B0A67E}" srcOrd="1" destOrd="0" presId="urn:microsoft.com/office/officeart/2008/layout/HalfCircleOrganizationChart"/>
    <dgm:cxn modelId="{14CDBE43-1248-43A8-804A-FFC0F21CD452}" type="presParOf" srcId="{8B9932A2-D932-4D97-839D-ADB987EAB3DD}" destId="{879BBFDC-0BDD-4D30-8C9F-90F573F01BB1}" srcOrd="2" destOrd="0" presId="urn:microsoft.com/office/officeart/2008/layout/HalfCircleOrganizationChart"/>
    <dgm:cxn modelId="{8A6E8B29-6F1A-48A4-ACB7-F25B62231B07}" type="presParOf" srcId="{8B9932A2-D932-4D97-839D-ADB987EAB3DD}" destId="{61FF70EE-CD65-49F3-A41F-1346231E4266}" srcOrd="3" destOrd="0" presId="urn:microsoft.com/office/officeart/2008/layout/HalfCircleOrganizationChart"/>
    <dgm:cxn modelId="{5F48AE8D-D043-40EF-AA1C-9050582A38D3}" type="presParOf" srcId="{8793ACA7-3A49-4A25-9DC2-04E5B8E15ED3}" destId="{D8759477-8F5D-47CB-88D0-68236B4037BF}" srcOrd="1" destOrd="0" presId="urn:microsoft.com/office/officeart/2008/layout/HalfCircleOrganizationChart"/>
    <dgm:cxn modelId="{245D7ADE-C8C2-437A-BFCC-439D43218DD1}" type="presParOf" srcId="{8793ACA7-3A49-4A25-9DC2-04E5B8E15ED3}" destId="{5930F981-D618-46E2-9864-8C43ED15D08E}" srcOrd="2" destOrd="0" presId="urn:microsoft.com/office/officeart/2008/layout/HalfCircleOrganizationChart"/>
    <dgm:cxn modelId="{5996B4D2-D9EA-4829-AFF8-814FAB5AA72A}" type="presParOf" srcId="{A283FA14-B0EC-4484-8C37-35D5AB9DC65D}" destId="{4EBCE43B-8056-42E1-BAE0-AC83A9199800}" srcOrd="4" destOrd="0" presId="urn:microsoft.com/office/officeart/2008/layout/HalfCircleOrganizationChart"/>
    <dgm:cxn modelId="{0DD2C230-157F-4A2F-B664-E6915948EC30}" type="presParOf" srcId="{A283FA14-B0EC-4484-8C37-35D5AB9DC65D}" destId="{C7B306E4-83FF-429A-8AF5-2EE3B6E1273E}" srcOrd="5" destOrd="0" presId="urn:microsoft.com/office/officeart/2008/layout/HalfCircleOrganizationChart"/>
    <dgm:cxn modelId="{1E1B3511-7FE4-4ECE-8226-687B4B4A23EF}" type="presParOf" srcId="{C7B306E4-83FF-429A-8AF5-2EE3B6E1273E}" destId="{71B5308C-239E-424E-933F-01376B395216}" srcOrd="0" destOrd="0" presId="urn:microsoft.com/office/officeart/2008/layout/HalfCircleOrganizationChart"/>
    <dgm:cxn modelId="{CBE7BD5B-48FA-42DF-B824-98FBECF52515}" type="presParOf" srcId="{71B5308C-239E-424E-933F-01376B395216}" destId="{01DF21A9-055C-453E-BA0D-E50762F2F4FB}" srcOrd="0" destOrd="0" presId="urn:microsoft.com/office/officeart/2008/layout/HalfCircleOrganizationChart"/>
    <dgm:cxn modelId="{858F4AD0-7AB3-4320-B42F-76754F91BCE3}" type="presParOf" srcId="{71B5308C-239E-424E-933F-01376B395216}" destId="{C52C4371-0611-4A49-8F80-CD316033E2D7}" srcOrd="1" destOrd="0" presId="urn:microsoft.com/office/officeart/2008/layout/HalfCircleOrganizationChart"/>
    <dgm:cxn modelId="{03CC9BA1-4E6D-46AA-ACFB-5828CDBADA09}" type="presParOf" srcId="{71B5308C-239E-424E-933F-01376B395216}" destId="{EB7917A7-EEA1-4659-8CD7-7EB006DE11E2}" srcOrd="2" destOrd="0" presId="urn:microsoft.com/office/officeart/2008/layout/HalfCircleOrganizationChart"/>
    <dgm:cxn modelId="{7AC65937-5CA6-4E7A-8F1F-13026FB64A28}" type="presParOf" srcId="{71B5308C-239E-424E-933F-01376B395216}" destId="{3874E236-7AD2-46AC-B4FC-E341DE191E8D}" srcOrd="3" destOrd="0" presId="urn:microsoft.com/office/officeart/2008/layout/HalfCircleOrganizationChart"/>
    <dgm:cxn modelId="{B6A5130B-3B4B-4013-B933-EEBF54656579}" type="presParOf" srcId="{C7B306E4-83FF-429A-8AF5-2EE3B6E1273E}" destId="{D365663A-D27A-455E-9186-17152F1DD8F6}" srcOrd="1" destOrd="0" presId="urn:microsoft.com/office/officeart/2008/layout/HalfCircleOrganizationChart"/>
    <dgm:cxn modelId="{D364A6A7-33E3-471F-9602-A1850F0339B8}" type="presParOf" srcId="{C7B306E4-83FF-429A-8AF5-2EE3B6E1273E}" destId="{0AA7BE8C-6470-4914-810B-7A3F403CC5AC}" srcOrd="2" destOrd="0" presId="urn:microsoft.com/office/officeart/2008/layout/HalfCircleOrganizationChart"/>
    <dgm:cxn modelId="{EAEBD4CB-C299-490A-8C6C-4A95EBEF25B6}" type="presParOf" srcId="{ABCC764C-27CE-42E7-9807-65DA0115070C}" destId="{C429C22B-346E-4D34-98B3-05EDFA285AE9}" srcOrd="2" destOrd="0" presId="urn:microsoft.com/office/officeart/2008/layout/HalfCircleOrganizationChart"/>
    <dgm:cxn modelId="{35AE325F-7F93-413E-A619-0ECD4CE3EA3F}" type="presParOf" srcId="{C429C22B-346E-4D34-98B3-05EDFA285AE9}" destId="{B04EFB66-1131-49E9-BA39-E3F7429D32FE}" srcOrd="0" destOrd="0" presId="urn:microsoft.com/office/officeart/2008/layout/HalfCircleOrganizationChart"/>
    <dgm:cxn modelId="{F5610139-0B33-46B6-B873-4FD13B0345B5}" type="presParOf" srcId="{C429C22B-346E-4D34-98B3-05EDFA285AE9}" destId="{2B5508CA-E699-47B4-89A4-184D9E283A3F}" srcOrd="1" destOrd="0" presId="urn:microsoft.com/office/officeart/2008/layout/HalfCircleOrganizationChart"/>
    <dgm:cxn modelId="{0623461A-EF88-4ACE-9C2A-AE1A206A07D7}" type="presParOf" srcId="{2B5508CA-E699-47B4-89A4-184D9E283A3F}" destId="{48232401-C7C1-483F-9FA7-3F8ED5D0989F}" srcOrd="0" destOrd="0" presId="urn:microsoft.com/office/officeart/2008/layout/HalfCircleOrganizationChart"/>
    <dgm:cxn modelId="{F262E405-370F-499F-869D-F1DB59C1D91A}" type="presParOf" srcId="{48232401-C7C1-483F-9FA7-3F8ED5D0989F}" destId="{37B8F99A-F9C9-40BB-9DE9-2E33138F326B}" srcOrd="0" destOrd="0" presId="urn:microsoft.com/office/officeart/2008/layout/HalfCircleOrganizationChart"/>
    <dgm:cxn modelId="{FDBCF23D-19A0-405C-9C15-8C8228D21B1F}" type="presParOf" srcId="{48232401-C7C1-483F-9FA7-3F8ED5D0989F}" destId="{E50D7E89-E63C-4ACC-8E8D-5345C990097C}" srcOrd="1" destOrd="0" presId="urn:microsoft.com/office/officeart/2008/layout/HalfCircleOrganizationChart"/>
    <dgm:cxn modelId="{AF17B4EB-2EA1-4326-B3D2-1A39BA5FB22C}" type="presParOf" srcId="{48232401-C7C1-483F-9FA7-3F8ED5D0989F}" destId="{DF32252A-6880-4674-ADF5-F20F911F68D8}" srcOrd="2" destOrd="0" presId="urn:microsoft.com/office/officeart/2008/layout/HalfCircleOrganizationChart"/>
    <dgm:cxn modelId="{45D70A9A-2C7B-44B9-B525-9DA8AA4245B4}" type="presParOf" srcId="{48232401-C7C1-483F-9FA7-3F8ED5D0989F}" destId="{F1F66E7F-DE3B-42BF-82A0-59CB9C7961D6}" srcOrd="3" destOrd="0" presId="urn:microsoft.com/office/officeart/2008/layout/HalfCircleOrganizationChart"/>
    <dgm:cxn modelId="{1EF92F98-28CE-4F5D-AEFA-D41AC661E6A1}" type="presParOf" srcId="{2B5508CA-E699-47B4-89A4-184D9E283A3F}" destId="{A98D954C-9686-4894-AC63-6383FF94160A}" srcOrd="1" destOrd="0" presId="urn:microsoft.com/office/officeart/2008/layout/HalfCircleOrganizationChart"/>
    <dgm:cxn modelId="{F092FFC9-40FD-448C-8702-0D650B3BB6DC}" type="presParOf" srcId="{2B5508CA-E699-47B4-89A4-184D9E283A3F}" destId="{F63C4917-690D-4E38-95ED-8E3F122EE608}" srcOrd="2" destOrd="0" presId="urn:microsoft.com/office/officeart/2008/layout/HalfCircleOrganizationChart"/>
    <dgm:cxn modelId="{874EB597-EB7C-475C-9CF3-F5E0A824E850}" type="presParOf" srcId="{72D91A9C-1880-4687-A3BE-23D4CCD87E54}" destId="{76D052E3-78E3-47F0-9EEE-71DB875E7B1C}" srcOrd="1" destOrd="0" presId="urn:microsoft.com/office/officeart/2008/layout/HalfCircleOrganizationChart"/>
    <dgm:cxn modelId="{67C366E7-6FEE-42E7-B27E-D664DB10AEB8}" type="presParOf" srcId="{76D052E3-78E3-47F0-9EEE-71DB875E7B1C}" destId="{7DF6DC13-94B4-4995-BB57-287C262C1F8F}" srcOrd="0" destOrd="0" presId="urn:microsoft.com/office/officeart/2008/layout/HalfCircleOrganizationChart"/>
    <dgm:cxn modelId="{765F089B-A529-488B-9D52-1730033C1BA0}" type="presParOf" srcId="{7DF6DC13-94B4-4995-BB57-287C262C1F8F}" destId="{E2CBBDEA-180A-4C64-B595-7C6B483B3614}" srcOrd="0" destOrd="0" presId="urn:microsoft.com/office/officeart/2008/layout/HalfCircleOrganizationChart"/>
    <dgm:cxn modelId="{7A600625-071A-4341-9DB4-4DF227888407}" type="presParOf" srcId="{7DF6DC13-94B4-4995-BB57-287C262C1F8F}" destId="{D1F8C989-5A9B-4D30-A145-568DB16925AA}" srcOrd="1" destOrd="0" presId="urn:microsoft.com/office/officeart/2008/layout/HalfCircleOrganizationChart"/>
    <dgm:cxn modelId="{4BEBAF36-3BFF-4B48-8421-52F9553444CF}" type="presParOf" srcId="{7DF6DC13-94B4-4995-BB57-287C262C1F8F}" destId="{EB5B131B-558B-45DD-924B-6414375A6C29}" srcOrd="2" destOrd="0" presId="urn:microsoft.com/office/officeart/2008/layout/HalfCircleOrganizationChart"/>
    <dgm:cxn modelId="{16C2F1A7-CB14-4B5A-BF94-502681620A92}" type="presParOf" srcId="{7DF6DC13-94B4-4995-BB57-287C262C1F8F}" destId="{D967AF8F-9C10-4360-994F-E64BD95FCB43}" srcOrd="3" destOrd="0" presId="urn:microsoft.com/office/officeart/2008/layout/HalfCircleOrganizationChart"/>
    <dgm:cxn modelId="{B67A3101-6996-45B0-BAAF-13636B58A1D5}" type="presParOf" srcId="{76D052E3-78E3-47F0-9EEE-71DB875E7B1C}" destId="{51DB64C3-31F1-4FE9-8804-4978183123BF}" srcOrd="1" destOrd="0" presId="urn:microsoft.com/office/officeart/2008/layout/HalfCircleOrganizationChart"/>
    <dgm:cxn modelId="{2D5BDECE-E5B2-414B-9D28-33D520F7116E}" type="presParOf" srcId="{76D052E3-78E3-47F0-9EEE-71DB875E7B1C}" destId="{869B4E6E-B9F0-4664-B1DD-21EE52D22E8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29BA3-8560-446C-9E6F-E4E9F89A87B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4EF0E7-EA2D-42AE-A823-CF4E04DFA04E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Physical methods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46EEF5DD-066D-43AC-8D79-7EF8E509493C}" type="parTrans" cxnId="{68BFF16D-102F-46B6-9854-BE4E219F75CB}">
      <dgm:prSet/>
      <dgm:spPr/>
      <dgm:t>
        <a:bodyPr/>
        <a:lstStyle/>
        <a:p>
          <a:endParaRPr lang="en-US"/>
        </a:p>
      </dgm:t>
    </dgm:pt>
    <dgm:pt modelId="{014BAD30-AA67-4535-BE6A-C86FF403E04B}" type="sibTrans" cxnId="{68BFF16D-102F-46B6-9854-BE4E219F75CB}">
      <dgm:prSet/>
      <dgm:spPr/>
      <dgm:t>
        <a:bodyPr/>
        <a:lstStyle/>
        <a:p>
          <a:endParaRPr lang="en-US"/>
        </a:p>
      </dgm:t>
    </dgm:pt>
    <dgm:pt modelId="{2A58EE86-409C-46C0-A5BF-7A1C22037C0A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X-ray structural analysis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1442BC4-5C4C-4E5C-AAFD-9AC98FDA8638}" type="parTrans" cxnId="{762F8A54-2546-4FBD-86A3-4057BFC6F515}">
      <dgm:prSet/>
      <dgm:spPr/>
      <dgm:t>
        <a:bodyPr/>
        <a:lstStyle/>
        <a:p>
          <a:endParaRPr lang="en-US"/>
        </a:p>
      </dgm:t>
    </dgm:pt>
    <dgm:pt modelId="{6F1722F1-590C-4F62-B0F9-1B30ECF38713}" type="sibTrans" cxnId="{762F8A54-2546-4FBD-86A3-4057BFC6F515}">
      <dgm:prSet/>
      <dgm:spPr/>
      <dgm:t>
        <a:bodyPr/>
        <a:lstStyle/>
        <a:p>
          <a:endParaRPr lang="en-US"/>
        </a:p>
      </dgm:t>
    </dgm:pt>
    <dgm:pt modelId="{8001F0DF-91FE-4E41-911C-3B6E4E9F8A2D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Rheology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FE53AF7-AA8E-46C0-95CD-4AE49D6F9638}" type="parTrans" cxnId="{994BF8D0-7D0B-47EF-884E-8FE72C6BAE47}">
      <dgm:prSet/>
      <dgm:spPr/>
      <dgm:t>
        <a:bodyPr/>
        <a:lstStyle/>
        <a:p>
          <a:endParaRPr lang="en-US"/>
        </a:p>
      </dgm:t>
    </dgm:pt>
    <dgm:pt modelId="{CFBD6607-74B8-425F-BD90-2F3DE0CC3396}" type="sibTrans" cxnId="{994BF8D0-7D0B-47EF-884E-8FE72C6BAE47}">
      <dgm:prSet/>
      <dgm:spPr/>
      <dgm:t>
        <a:bodyPr/>
        <a:lstStyle/>
        <a:p>
          <a:endParaRPr lang="en-US"/>
        </a:p>
      </dgm:t>
    </dgm:pt>
    <dgm:pt modelId="{FEA5E4EC-2DCD-41CE-8F71-F9A06864C7E8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Microscopy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F766AC8-AD5A-4E65-B284-AF419551B847}" type="parTrans" cxnId="{0E8F1B19-F249-4B33-80AE-3B9E5B7070F8}">
      <dgm:prSet/>
      <dgm:spPr/>
      <dgm:t>
        <a:bodyPr/>
        <a:lstStyle/>
        <a:p>
          <a:endParaRPr lang="en-US"/>
        </a:p>
      </dgm:t>
    </dgm:pt>
    <dgm:pt modelId="{1DB97974-6E20-4596-A320-AF4654B4C5DB}" type="sibTrans" cxnId="{0E8F1B19-F249-4B33-80AE-3B9E5B7070F8}">
      <dgm:prSet/>
      <dgm:spPr/>
      <dgm:t>
        <a:bodyPr/>
        <a:lstStyle/>
        <a:p>
          <a:endParaRPr lang="en-US"/>
        </a:p>
      </dgm:t>
    </dgm:pt>
    <dgm:pt modelId="{EFD0057C-FAB0-4258-8707-E2C6A7BB8EA1}">
      <dgm:prSet/>
      <dgm:spPr/>
      <dgm:t>
        <a:bodyPr/>
        <a:lstStyle/>
        <a:p>
          <a:endParaRPr lang="en-US"/>
        </a:p>
      </dgm:t>
    </dgm:pt>
    <dgm:pt modelId="{C427A9D7-5E56-4915-880B-B33AC66CCEBE}" type="parTrans" cxnId="{CA54AAA4-E856-4F92-8BD0-034CDBB25771}">
      <dgm:prSet/>
      <dgm:spPr/>
      <dgm:t>
        <a:bodyPr/>
        <a:lstStyle/>
        <a:p>
          <a:endParaRPr lang="en-US"/>
        </a:p>
      </dgm:t>
    </dgm:pt>
    <dgm:pt modelId="{270A5EF7-20C0-42EA-BB19-B9E7E55352DF}" type="sibTrans" cxnId="{CA54AAA4-E856-4F92-8BD0-034CDBB25771}">
      <dgm:prSet/>
      <dgm:spPr/>
      <dgm:t>
        <a:bodyPr/>
        <a:lstStyle/>
        <a:p>
          <a:endParaRPr lang="en-US"/>
        </a:p>
      </dgm:t>
    </dgm:pt>
    <dgm:pt modelId="{0822A987-5D92-46C3-9B93-1FC139DAC6BB}" type="pres">
      <dgm:prSet presAssocID="{0E329BA3-8560-446C-9E6F-E4E9F89A87B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EB4D9-3ECD-4F42-AAEA-7E6DBD15B1AC}" type="pres">
      <dgm:prSet presAssocID="{FD4EF0E7-EA2D-42AE-A823-CF4E04DFA04E}" presName="root1" presStyleCnt="0"/>
      <dgm:spPr/>
    </dgm:pt>
    <dgm:pt modelId="{71BDBC46-439A-4188-A530-B9DB53978729}" type="pres">
      <dgm:prSet presAssocID="{FD4EF0E7-EA2D-42AE-A823-CF4E04DFA04E}" presName="LevelOneTextNode" presStyleLbl="node0" presStyleIdx="0" presStyleCnt="1" custLinFactNeighborX="6521" custLinFactNeighborY="-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B01AEE-1280-4A69-913C-8A0A749DE606}" type="pres">
      <dgm:prSet presAssocID="{FD4EF0E7-EA2D-42AE-A823-CF4E04DFA04E}" presName="level2hierChild" presStyleCnt="0"/>
      <dgm:spPr/>
    </dgm:pt>
    <dgm:pt modelId="{8F081A94-7576-4BCE-B938-7CD6116F5B77}" type="pres">
      <dgm:prSet presAssocID="{C427A9D7-5E56-4915-880B-B33AC66CCEB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DC27293B-5332-4BE2-8DDF-027A58BADF3C}" type="pres">
      <dgm:prSet presAssocID="{C427A9D7-5E56-4915-880B-B33AC66CCEB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F4512ED-17E0-45BA-AD66-E6206E4BB1C8}" type="pres">
      <dgm:prSet presAssocID="{EFD0057C-FAB0-4258-8707-E2C6A7BB8EA1}" presName="root2" presStyleCnt="0"/>
      <dgm:spPr/>
    </dgm:pt>
    <dgm:pt modelId="{7F31982C-40D0-494C-A076-C49287A1CB9F}" type="pres">
      <dgm:prSet presAssocID="{EFD0057C-FAB0-4258-8707-E2C6A7BB8EA1}" presName="LevelTwoTextNode" presStyleLbl="node2" presStyleIdx="0" presStyleCnt="4" custScaleY="155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D55FC7-48FC-4C7F-A0E1-648FAD4557A8}" type="pres">
      <dgm:prSet presAssocID="{EFD0057C-FAB0-4258-8707-E2C6A7BB8EA1}" presName="level3hierChild" presStyleCnt="0"/>
      <dgm:spPr/>
    </dgm:pt>
    <dgm:pt modelId="{BB78D059-5D68-48A7-8FDA-1F3919586E08}" type="pres">
      <dgm:prSet presAssocID="{C1442BC4-5C4C-4E5C-AAFD-9AC98FDA863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B9772F7-FA05-47F4-A75D-9722D93D38D8}" type="pres">
      <dgm:prSet presAssocID="{C1442BC4-5C4C-4E5C-AAFD-9AC98FDA863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8263877-8BCE-4581-B646-604A4D5C6153}" type="pres">
      <dgm:prSet presAssocID="{2A58EE86-409C-46C0-A5BF-7A1C22037C0A}" presName="root2" presStyleCnt="0"/>
      <dgm:spPr/>
    </dgm:pt>
    <dgm:pt modelId="{EFA56822-FB09-4292-A783-4A1240F605BB}" type="pres">
      <dgm:prSet presAssocID="{2A58EE86-409C-46C0-A5BF-7A1C22037C0A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9810FC-7E29-485E-BE93-A6588A9D7A9E}" type="pres">
      <dgm:prSet presAssocID="{2A58EE86-409C-46C0-A5BF-7A1C22037C0A}" presName="level3hierChild" presStyleCnt="0"/>
      <dgm:spPr/>
    </dgm:pt>
    <dgm:pt modelId="{8A581E57-5169-4EF3-A049-AEC08F3558E8}" type="pres">
      <dgm:prSet presAssocID="{BFE53AF7-AA8E-46C0-95CD-4AE49D6F9638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3824DFF3-A23B-45C5-BA21-ECC42A563BA4}" type="pres">
      <dgm:prSet presAssocID="{BFE53AF7-AA8E-46C0-95CD-4AE49D6F963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C484510-414E-4DB7-A479-52BA052A5A72}" type="pres">
      <dgm:prSet presAssocID="{8001F0DF-91FE-4E41-911C-3B6E4E9F8A2D}" presName="root2" presStyleCnt="0"/>
      <dgm:spPr/>
    </dgm:pt>
    <dgm:pt modelId="{2F4EB139-1488-4182-8E18-52939C7AE0CD}" type="pres">
      <dgm:prSet presAssocID="{8001F0DF-91FE-4E41-911C-3B6E4E9F8A2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AE0440-4371-4EDE-85B5-60C448793F5C}" type="pres">
      <dgm:prSet presAssocID="{8001F0DF-91FE-4E41-911C-3B6E4E9F8A2D}" presName="level3hierChild" presStyleCnt="0"/>
      <dgm:spPr/>
    </dgm:pt>
    <dgm:pt modelId="{B1506B0B-97C4-4584-8D01-30DCFB058872}" type="pres">
      <dgm:prSet presAssocID="{BF766AC8-AD5A-4E65-B284-AF419551B84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1D350071-8BF2-4ED7-B138-21AA7B26A456}" type="pres">
      <dgm:prSet presAssocID="{BF766AC8-AD5A-4E65-B284-AF419551B84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C4D7DA4-7665-4D18-9630-9CDECACE1532}" type="pres">
      <dgm:prSet presAssocID="{FEA5E4EC-2DCD-41CE-8F71-F9A06864C7E8}" presName="root2" presStyleCnt="0"/>
      <dgm:spPr/>
    </dgm:pt>
    <dgm:pt modelId="{0E2A6225-3A50-4ABA-B66F-C10B30A6B4BC}" type="pres">
      <dgm:prSet presAssocID="{FEA5E4EC-2DCD-41CE-8F71-F9A06864C7E8}" presName="LevelTwoTextNode" presStyleLbl="node2" presStyleIdx="3" presStyleCnt="4" custLinFactNeighborX="984" custLinFactNeighborY="-72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61F4DF-FE81-4699-BDF6-017A879550B4}" type="pres">
      <dgm:prSet presAssocID="{FEA5E4EC-2DCD-41CE-8F71-F9A06864C7E8}" presName="level3hierChild" presStyleCnt="0"/>
      <dgm:spPr/>
    </dgm:pt>
  </dgm:ptLst>
  <dgm:cxnLst>
    <dgm:cxn modelId="{0E8F1B19-F249-4B33-80AE-3B9E5B7070F8}" srcId="{FD4EF0E7-EA2D-42AE-A823-CF4E04DFA04E}" destId="{FEA5E4EC-2DCD-41CE-8F71-F9A06864C7E8}" srcOrd="3" destOrd="0" parTransId="{BF766AC8-AD5A-4E65-B284-AF419551B847}" sibTransId="{1DB97974-6E20-4596-A320-AF4654B4C5DB}"/>
    <dgm:cxn modelId="{F007A5F6-EB63-4E4C-8A9F-73DA1812ED35}" type="presOf" srcId="{2A58EE86-409C-46C0-A5BF-7A1C22037C0A}" destId="{EFA56822-FB09-4292-A783-4A1240F605BB}" srcOrd="0" destOrd="0" presId="urn:microsoft.com/office/officeart/2008/layout/HorizontalMultiLevelHierarchy"/>
    <dgm:cxn modelId="{CA54AAA4-E856-4F92-8BD0-034CDBB25771}" srcId="{FD4EF0E7-EA2D-42AE-A823-CF4E04DFA04E}" destId="{EFD0057C-FAB0-4258-8707-E2C6A7BB8EA1}" srcOrd="0" destOrd="0" parTransId="{C427A9D7-5E56-4915-880B-B33AC66CCEBE}" sibTransId="{270A5EF7-20C0-42EA-BB19-B9E7E55352DF}"/>
    <dgm:cxn modelId="{FCD123EE-8EA5-4D6E-881D-94FCB360EF83}" type="presOf" srcId="{C427A9D7-5E56-4915-880B-B33AC66CCEBE}" destId="{DC27293B-5332-4BE2-8DDF-027A58BADF3C}" srcOrd="1" destOrd="0" presId="urn:microsoft.com/office/officeart/2008/layout/HorizontalMultiLevelHierarchy"/>
    <dgm:cxn modelId="{9B6E7ED4-B5DE-4CE1-815F-F0F21640D7B9}" type="presOf" srcId="{FEA5E4EC-2DCD-41CE-8F71-F9A06864C7E8}" destId="{0E2A6225-3A50-4ABA-B66F-C10B30A6B4BC}" srcOrd="0" destOrd="0" presId="urn:microsoft.com/office/officeart/2008/layout/HorizontalMultiLevelHierarchy"/>
    <dgm:cxn modelId="{C0CB7F8A-B77F-49D1-A2FE-0220FCD3B6E8}" type="presOf" srcId="{BF766AC8-AD5A-4E65-B284-AF419551B847}" destId="{1D350071-8BF2-4ED7-B138-21AA7B26A456}" srcOrd="1" destOrd="0" presId="urn:microsoft.com/office/officeart/2008/layout/HorizontalMultiLevelHierarchy"/>
    <dgm:cxn modelId="{FBE2578A-73A7-4A10-8B6C-D0DFA7C883B5}" type="presOf" srcId="{C1442BC4-5C4C-4E5C-AAFD-9AC98FDA8638}" destId="{BB78D059-5D68-48A7-8FDA-1F3919586E08}" srcOrd="0" destOrd="0" presId="urn:microsoft.com/office/officeart/2008/layout/HorizontalMultiLevelHierarchy"/>
    <dgm:cxn modelId="{7C16CB00-69A8-411F-9001-875AC01FD902}" type="presOf" srcId="{C1442BC4-5C4C-4E5C-AAFD-9AC98FDA8638}" destId="{8B9772F7-FA05-47F4-A75D-9722D93D38D8}" srcOrd="1" destOrd="0" presId="urn:microsoft.com/office/officeart/2008/layout/HorizontalMultiLevelHierarchy"/>
    <dgm:cxn modelId="{2B964E36-0061-47E2-93DF-5DCFB9373D6F}" type="presOf" srcId="{8001F0DF-91FE-4E41-911C-3B6E4E9F8A2D}" destId="{2F4EB139-1488-4182-8E18-52939C7AE0CD}" srcOrd="0" destOrd="0" presId="urn:microsoft.com/office/officeart/2008/layout/HorizontalMultiLevelHierarchy"/>
    <dgm:cxn modelId="{8B639D99-ED3B-45ED-8EBC-701E65B6D808}" type="presOf" srcId="{BFE53AF7-AA8E-46C0-95CD-4AE49D6F9638}" destId="{8A581E57-5169-4EF3-A049-AEC08F3558E8}" srcOrd="0" destOrd="0" presId="urn:microsoft.com/office/officeart/2008/layout/HorizontalMultiLevelHierarchy"/>
    <dgm:cxn modelId="{1DEAAAB5-DEA9-4F60-9794-C39C9680791B}" type="presOf" srcId="{0E329BA3-8560-446C-9E6F-E4E9F89A87BF}" destId="{0822A987-5D92-46C3-9B93-1FC139DAC6BB}" srcOrd="0" destOrd="0" presId="urn:microsoft.com/office/officeart/2008/layout/HorizontalMultiLevelHierarchy"/>
    <dgm:cxn modelId="{4C722C0D-CDB2-4E1D-B7B9-CB63A2467280}" type="presOf" srcId="{BF766AC8-AD5A-4E65-B284-AF419551B847}" destId="{B1506B0B-97C4-4584-8D01-30DCFB058872}" srcOrd="0" destOrd="0" presId="urn:microsoft.com/office/officeart/2008/layout/HorizontalMultiLevelHierarchy"/>
    <dgm:cxn modelId="{68BFF16D-102F-46B6-9854-BE4E219F75CB}" srcId="{0E329BA3-8560-446C-9E6F-E4E9F89A87BF}" destId="{FD4EF0E7-EA2D-42AE-A823-CF4E04DFA04E}" srcOrd="0" destOrd="0" parTransId="{46EEF5DD-066D-43AC-8D79-7EF8E509493C}" sibTransId="{014BAD30-AA67-4535-BE6A-C86FF403E04B}"/>
    <dgm:cxn modelId="{3F9EDD02-5298-4489-8BB4-52749976078A}" type="presOf" srcId="{FD4EF0E7-EA2D-42AE-A823-CF4E04DFA04E}" destId="{71BDBC46-439A-4188-A530-B9DB53978729}" srcOrd="0" destOrd="0" presId="urn:microsoft.com/office/officeart/2008/layout/HorizontalMultiLevelHierarchy"/>
    <dgm:cxn modelId="{C09F4B09-B88F-4F2F-9CDF-A220A33C0743}" type="presOf" srcId="{BFE53AF7-AA8E-46C0-95CD-4AE49D6F9638}" destId="{3824DFF3-A23B-45C5-BA21-ECC42A563BA4}" srcOrd="1" destOrd="0" presId="urn:microsoft.com/office/officeart/2008/layout/HorizontalMultiLevelHierarchy"/>
    <dgm:cxn modelId="{994BF8D0-7D0B-47EF-884E-8FE72C6BAE47}" srcId="{FD4EF0E7-EA2D-42AE-A823-CF4E04DFA04E}" destId="{8001F0DF-91FE-4E41-911C-3B6E4E9F8A2D}" srcOrd="2" destOrd="0" parTransId="{BFE53AF7-AA8E-46C0-95CD-4AE49D6F9638}" sibTransId="{CFBD6607-74B8-425F-BD90-2F3DE0CC3396}"/>
    <dgm:cxn modelId="{B8CAE703-D265-4953-8AF5-E3B92D36B392}" type="presOf" srcId="{EFD0057C-FAB0-4258-8707-E2C6A7BB8EA1}" destId="{7F31982C-40D0-494C-A076-C49287A1CB9F}" srcOrd="0" destOrd="0" presId="urn:microsoft.com/office/officeart/2008/layout/HorizontalMultiLevelHierarchy"/>
    <dgm:cxn modelId="{76EDAC24-E94D-488D-9CCE-FC7B2727445B}" type="presOf" srcId="{C427A9D7-5E56-4915-880B-B33AC66CCEBE}" destId="{8F081A94-7576-4BCE-B938-7CD6116F5B77}" srcOrd="0" destOrd="0" presId="urn:microsoft.com/office/officeart/2008/layout/HorizontalMultiLevelHierarchy"/>
    <dgm:cxn modelId="{762F8A54-2546-4FBD-86A3-4057BFC6F515}" srcId="{FD4EF0E7-EA2D-42AE-A823-CF4E04DFA04E}" destId="{2A58EE86-409C-46C0-A5BF-7A1C22037C0A}" srcOrd="1" destOrd="0" parTransId="{C1442BC4-5C4C-4E5C-AAFD-9AC98FDA8638}" sibTransId="{6F1722F1-590C-4F62-B0F9-1B30ECF38713}"/>
    <dgm:cxn modelId="{485AC392-C9C7-4AAA-8963-8D0A82E5B79A}" type="presParOf" srcId="{0822A987-5D92-46C3-9B93-1FC139DAC6BB}" destId="{BB7EB4D9-3ECD-4F42-AAEA-7E6DBD15B1AC}" srcOrd="0" destOrd="0" presId="urn:microsoft.com/office/officeart/2008/layout/HorizontalMultiLevelHierarchy"/>
    <dgm:cxn modelId="{59BCC58E-CDFA-4B5A-8964-63613D3CFC87}" type="presParOf" srcId="{BB7EB4D9-3ECD-4F42-AAEA-7E6DBD15B1AC}" destId="{71BDBC46-439A-4188-A530-B9DB53978729}" srcOrd="0" destOrd="0" presId="urn:microsoft.com/office/officeart/2008/layout/HorizontalMultiLevelHierarchy"/>
    <dgm:cxn modelId="{587520C1-255C-4D7D-BB20-063F6B4E9820}" type="presParOf" srcId="{BB7EB4D9-3ECD-4F42-AAEA-7E6DBD15B1AC}" destId="{33B01AEE-1280-4A69-913C-8A0A749DE606}" srcOrd="1" destOrd="0" presId="urn:microsoft.com/office/officeart/2008/layout/HorizontalMultiLevelHierarchy"/>
    <dgm:cxn modelId="{43CDA42C-7211-4ED2-95B1-22F7EB1F74F1}" type="presParOf" srcId="{33B01AEE-1280-4A69-913C-8A0A749DE606}" destId="{8F081A94-7576-4BCE-B938-7CD6116F5B77}" srcOrd="0" destOrd="0" presId="urn:microsoft.com/office/officeart/2008/layout/HorizontalMultiLevelHierarchy"/>
    <dgm:cxn modelId="{C4F5A21F-827B-423A-990D-BE0ECA8201A3}" type="presParOf" srcId="{8F081A94-7576-4BCE-B938-7CD6116F5B77}" destId="{DC27293B-5332-4BE2-8DDF-027A58BADF3C}" srcOrd="0" destOrd="0" presId="urn:microsoft.com/office/officeart/2008/layout/HorizontalMultiLevelHierarchy"/>
    <dgm:cxn modelId="{4AE34E58-9534-404A-8FB4-0BADCB167CBD}" type="presParOf" srcId="{33B01AEE-1280-4A69-913C-8A0A749DE606}" destId="{6F4512ED-17E0-45BA-AD66-E6206E4BB1C8}" srcOrd="1" destOrd="0" presId="urn:microsoft.com/office/officeart/2008/layout/HorizontalMultiLevelHierarchy"/>
    <dgm:cxn modelId="{712E5BFF-91D2-4A15-915D-9CB877ED9947}" type="presParOf" srcId="{6F4512ED-17E0-45BA-AD66-E6206E4BB1C8}" destId="{7F31982C-40D0-494C-A076-C49287A1CB9F}" srcOrd="0" destOrd="0" presId="urn:microsoft.com/office/officeart/2008/layout/HorizontalMultiLevelHierarchy"/>
    <dgm:cxn modelId="{594B97B8-1F9B-4D0D-B6C4-93DE34FBEC7A}" type="presParOf" srcId="{6F4512ED-17E0-45BA-AD66-E6206E4BB1C8}" destId="{D1D55FC7-48FC-4C7F-A0E1-648FAD4557A8}" srcOrd="1" destOrd="0" presId="urn:microsoft.com/office/officeart/2008/layout/HorizontalMultiLevelHierarchy"/>
    <dgm:cxn modelId="{326E414A-F5FA-49A7-8C47-2BCAC74EED71}" type="presParOf" srcId="{33B01AEE-1280-4A69-913C-8A0A749DE606}" destId="{BB78D059-5D68-48A7-8FDA-1F3919586E08}" srcOrd="2" destOrd="0" presId="urn:microsoft.com/office/officeart/2008/layout/HorizontalMultiLevelHierarchy"/>
    <dgm:cxn modelId="{335B6466-FD0E-40F4-88ED-025BE462BEEF}" type="presParOf" srcId="{BB78D059-5D68-48A7-8FDA-1F3919586E08}" destId="{8B9772F7-FA05-47F4-A75D-9722D93D38D8}" srcOrd="0" destOrd="0" presId="urn:microsoft.com/office/officeart/2008/layout/HorizontalMultiLevelHierarchy"/>
    <dgm:cxn modelId="{ED8EF722-FB64-44CB-873B-01FDD56B380B}" type="presParOf" srcId="{33B01AEE-1280-4A69-913C-8A0A749DE606}" destId="{38263877-8BCE-4581-B646-604A4D5C6153}" srcOrd="3" destOrd="0" presId="urn:microsoft.com/office/officeart/2008/layout/HorizontalMultiLevelHierarchy"/>
    <dgm:cxn modelId="{45CC0553-7AA7-438E-8F3F-0F7AF5124CF1}" type="presParOf" srcId="{38263877-8BCE-4581-B646-604A4D5C6153}" destId="{EFA56822-FB09-4292-A783-4A1240F605BB}" srcOrd="0" destOrd="0" presId="urn:microsoft.com/office/officeart/2008/layout/HorizontalMultiLevelHierarchy"/>
    <dgm:cxn modelId="{B4AA6DD3-9B2B-488B-9961-A013D1CD7B1D}" type="presParOf" srcId="{38263877-8BCE-4581-B646-604A4D5C6153}" destId="{A59810FC-7E29-485E-BE93-A6588A9D7A9E}" srcOrd="1" destOrd="0" presId="urn:microsoft.com/office/officeart/2008/layout/HorizontalMultiLevelHierarchy"/>
    <dgm:cxn modelId="{02274110-FDB3-46B7-8D5F-55E2F6296C97}" type="presParOf" srcId="{33B01AEE-1280-4A69-913C-8A0A749DE606}" destId="{8A581E57-5169-4EF3-A049-AEC08F3558E8}" srcOrd="4" destOrd="0" presId="urn:microsoft.com/office/officeart/2008/layout/HorizontalMultiLevelHierarchy"/>
    <dgm:cxn modelId="{B05C54E9-8396-4BC0-B315-08ACB488FCCB}" type="presParOf" srcId="{8A581E57-5169-4EF3-A049-AEC08F3558E8}" destId="{3824DFF3-A23B-45C5-BA21-ECC42A563BA4}" srcOrd="0" destOrd="0" presId="urn:microsoft.com/office/officeart/2008/layout/HorizontalMultiLevelHierarchy"/>
    <dgm:cxn modelId="{FFEFE8F9-44F2-44E3-A9DD-B1C028428B30}" type="presParOf" srcId="{33B01AEE-1280-4A69-913C-8A0A749DE606}" destId="{CC484510-414E-4DB7-A479-52BA052A5A72}" srcOrd="5" destOrd="0" presId="urn:microsoft.com/office/officeart/2008/layout/HorizontalMultiLevelHierarchy"/>
    <dgm:cxn modelId="{A448C417-1E45-4F8D-A2BB-94780BB93347}" type="presParOf" srcId="{CC484510-414E-4DB7-A479-52BA052A5A72}" destId="{2F4EB139-1488-4182-8E18-52939C7AE0CD}" srcOrd="0" destOrd="0" presId="urn:microsoft.com/office/officeart/2008/layout/HorizontalMultiLevelHierarchy"/>
    <dgm:cxn modelId="{F48BAA4E-F467-4875-9579-E026F6F19491}" type="presParOf" srcId="{CC484510-414E-4DB7-A479-52BA052A5A72}" destId="{0EAE0440-4371-4EDE-85B5-60C448793F5C}" srcOrd="1" destOrd="0" presId="urn:microsoft.com/office/officeart/2008/layout/HorizontalMultiLevelHierarchy"/>
    <dgm:cxn modelId="{2037981A-0C25-472F-ABA6-F647E12DEDCB}" type="presParOf" srcId="{33B01AEE-1280-4A69-913C-8A0A749DE606}" destId="{B1506B0B-97C4-4584-8D01-30DCFB058872}" srcOrd="6" destOrd="0" presId="urn:microsoft.com/office/officeart/2008/layout/HorizontalMultiLevelHierarchy"/>
    <dgm:cxn modelId="{19392DCD-C0A4-45D1-8575-9B43D7D6BDCC}" type="presParOf" srcId="{B1506B0B-97C4-4584-8D01-30DCFB058872}" destId="{1D350071-8BF2-4ED7-B138-21AA7B26A456}" srcOrd="0" destOrd="0" presId="urn:microsoft.com/office/officeart/2008/layout/HorizontalMultiLevelHierarchy"/>
    <dgm:cxn modelId="{AB28DD34-A44E-433F-A821-AA00011EEC14}" type="presParOf" srcId="{33B01AEE-1280-4A69-913C-8A0A749DE606}" destId="{4C4D7DA4-7665-4D18-9630-9CDECACE1532}" srcOrd="7" destOrd="0" presId="urn:microsoft.com/office/officeart/2008/layout/HorizontalMultiLevelHierarchy"/>
    <dgm:cxn modelId="{9F338973-2B77-4DF6-9CDA-E56FC5B3E143}" type="presParOf" srcId="{4C4D7DA4-7665-4D18-9630-9CDECACE1532}" destId="{0E2A6225-3A50-4ABA-B66F-C10B30A6B4BC}" srcOrd="0" destOrd="0" presId="urn:microsoft.com/office/officeart/2008/layout/HorizontalMultiLevelHierarchy"/>
    <dgm:cxn modelId="{9EC43D22-C649-4B4D-98E3-36ADBB41A72E}" type="presParOf" srcId="{4C4D7DA4-7665-4D18-9630-9CDECACE1532}" destId="{F861F4DF-FE81-4699-BDF6-017A879550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EFB66-1131-49E9-BA39-E3F7429D32FE}">
      <dsp:nvSpPr>
        <dsp:cNvPr id="0" name=""/>
        <dsp:cNvSpPr/>
      </dsp:nvSpPr>
      <dsp:spPr>
        <a:xfrm>
          <a:off x="3023779" y="1189727"/>
          <a:ext cx="968261" cy="699947"/>
        </a:xfrm>
        <a:custGeom>
          <a:avLst/>
          <a:gdLst/>
          <a:ahLst/>
          <a:cxnLst/>
          <a:rect l="0" t="0" r="0" b="0"/>
          <a:pathLst>
            <a:path>
              <a:moveTo>
                <a:pt x="968261" y="0"/>
              </a:moveTo>
              <a:lnTo>
                <a:pt x="968261" y="699947"/>
              </a:lnTo>
              <a:lnTo>
                <a:pt x="0" y="6999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CE43B-8056-42E1-BAE0-AC83A9199800}">
      <dsp:nvSpPr>
        <dsp:cNvPr id="0" name=""/>
        <dsp:cNvSpPr/>
      </dsp:nvSpPr>
      <dsp:spPr>
        <a:xfrm>
          <a:off x="3992040" y="1189727"/>
          <a:ext cx="2823123" cy="2146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525"/>
              </a:lnTo>
              <a:lnTo>
                <a:pt x="2823123" y="1901525"/>
              </a:lnTo>
              <a:lnTo>
                <a:pt x="2823123" y="2146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285B0-2E8D-4C4D-9888-02C9186AE2EE}">
      <dsp:nvSpPr>
        <dsp:cNvPr id="0" name=""/>
        <dsp:cNvSpPr/>
      </dsp:nvSpPr>
      <dsp:spPr>
        <a:xfrm>
          <a:off x="3946320" y="1189727"/>
          <a:ext cx="91440" cy="21465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6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CD23D-5C19-4477-A979-4A2B3ECC802D}">
      <dsp:nvSpPr>
        <dsp:cNvPr id="0" name=""/>
        <dsp:cNvSpPr/>
      </dsp:nvSpPr>
      <dsp:spPr>
        <a:xfrm>
          <a:off x="1168917" y="1189727"/>
          <a:ext cx="2823123" cy="2146507"/>
        </a:xfrm>
        <a:custGeom>
          <a:avLst/>
          <a:gdLst/>
          <a:ahLst/>
          <a:cxnLst/>
          <a:rect l="0" t="0" r="0" b="0"/>
          <a:pathLst>
            <a:path>
              <a:moveTo>
                <a:pt x="2823123" y="0"/>
              </a:moveTo>
              <a:lnTo>
                <a:pt x="2823123" y="1901525"/>
              </a:lnTo>
              <a:lnTo>
                <a:pt x="0" y="1901525"/>
              </a:lnTo>
              <a:lnTo>
                <a:pt x="0" y="2146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F65B7-9B59-4E47-9CA5-189CC5EA9265}">
      <dsp:nvSpPr>
        <dsp:cNvPr id="0" name=""/>
        <dsp:cNvSpPr/>
      </dsp:nvSpPr>
      <dsp:spPr>
        <a:xfrm>
          <a:off x="3408750" y="23147"/>
          <a:ext cx="1166579" cy="116657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BE405-7891-4F8C-A9B8-CADEA1BA3084}">
      <dsp:nvSpPr>
        <dsp:cNvPr id="0" name=""/>
        <dsp:cNvSpPr/>
      </dsp:nvSpPr>
      <dsp:spPr>
        <a:xfrm>
          <a:off x="3408750" y="23147"/>
          <a:ext cx="1166579" cy="116657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CC2A0-4351-47D9-B605-4F0B960AC0D1}">
      <dsp:nvSpPr>
        <dsp:cNvPr id="0" name=""/>
        <dsp:cNvSpPr/>
      </dsp:nvSpPr>
      <dsp:spPr>
        <a:xfrm>
          <a:off x="2825460" y="233132"/>
          <a:ext cx="2333159" cy="7466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Achieving the goal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825460" y="233132"/>
        <a:ext cx="2333159" cy="746611"/>
      </dsp:txXfrm>
    </dsp:sp>
    <dsp:sp modelId="{3CCF0F4F-DAF9-4526-8B12-9FD05CB293CB}">
      <dsp:nvSpPr>
        <dsp:cNvPr id="0" name=""/>
        <dsp:cNvSpPr/>
      </dsp:nvSpPr>
      <dsp:spPr>
        <a:xfrm>
          <a:off x="585627" y="3336235"/>
          <a:ext cx="1166579" cy="116657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BD704-4746-49FC-80A1-EE0468A037B5}">
      <dsp:nvSpPr>
        <dsp:cNvPr id="0" name=""/>
        <dsp:cNvSpPr/>
      </dsp:nvSpPr>
      <dsp:spPr>
        <a:xfrm>
          <a:off x="585627" y="3336235"/>
          <a:ext cx="1166579" cy="116657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7B72E-AAA1-4EC8-A59D-0E6640C5D1E1}">
      <dsp:nvSpPr>
        <dsp:cNvPr id="0" name=""/>
        <dsp:cNvSpPr/>
      </dsp:nvSpPr>
      <dsp:spPr>
        <a:xfrm>
          <a:off x="2337" y="3546219"/>
          <a:ext cx="2333159" cy="7466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Arial" pitchFamily="34" charset="0"/>
              <a:cs typeface="Arial" pitchFamily="34" charset="0"/>
            </a:rPr>
            <a:t>Develop a technological scheme</a:t>
          </a:r>
          <a:endParaRPr lang="en-US" sz="1600" b="1" i="0" kern="1200" dirty="0">
            <a:latin typeface="Arial" pitchFamily="34" charset="0"/>
            <a:cs typeface="Arial" pitchFamily="34" charset="0"/>
          </a:endParaRPr>
        </a:p>
      </dsp:txBody>
      <dsp:txXfrm>
        <a:off x="2337" y="3546219"/>
        <a:ext cx="2333159" cy="746611"/>
      </dsp:txXfrm>
    </dsp:sp>
    <dsp:sp modelId="{ED8235DA-78AF-4DBE-B7C8-CC49A2B0A67E}">
      <dsp:nvSpPr>
        <dsp:cNvPr id="0" name=""/>
        <dsp:cNvSpPr/>
      </dsp:nvSpPr>
      <dsp:spPr>
        <a:xfrm>
          <a:off x="3408750" y="3336235"/>
          <a:ext cx="1166579" cy="116657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BBFDC-0BDD-4D30-8C9F-90F573F01BB1}">
      <dsp:nvSpPr>
        <dsp:cNvPr id="0" name=""/>
        <dsp:cNvSpPr/>
      </dsp:nvSpPr>
      <dsp:spPr>
        <a:xfrm>
          <a:off x="3408750" y="3336235"/>
          <a:ext cx="1166579" cy="116657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4131E-9200-48BF-89BA-34582BE83375}">
      <dsp:nvSpPr>
        <dsp:cNvPr id="0" name=""/>
        <dsp:cNvSpPr/>
      </dsp:nvSpPr>
      <dsp:spPr>
        <a:xfrm>
          <a:off x="2825460" y="3546219"/>
          <a:ext cx="2333159" cy="7466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Investigate physical properties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825460" y="3546219"/>
        <a:ext cx="2333159" cy="746611"/>
      </dsp:txXfrm>
    </dsp:sp>
    <dsp:sp modelId="{C52C4371-0611-4A49-8F80-CD316033E2D7}">
      <dsp:nvSpPr>
        <dsp:cNvPr id="0" name=""/>
        <dsp:cNvSpPr/>
      </dsp:nvSpPr>
      <dsp:spPr>
        <a:xfrm>
          <a:off x="6231874" y="3336235"/>
          <a:ext cx="1166579" cy="116657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917A7-EEA1-4659-8CD7-7EB006DE11E2}">
      <dsp:nvSpPr>
        <dsp:cNvPr id="0" name=""/>
        <dsp:cNvSpPr/>
      </dsp:nvSpPr>
      <dsp:spPr>
        <a:xfrm>
          <a:off x="6231874" y="3336235"/>
          <a:ext cx="1166579" cy="116657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F21A9-055C-453E-BA0D-E50762F2F4FB}">
      <dsp:nvSpPr>
        <dsp:cNvPr id="0" name=""/>
        <dsp:cNvSpPr/>
      </dsp:nvSpPr>
      <dsp:spPr>
        <a:xfrm>
          <a:off x="5648584" y="3546219"/>
          <a:ext cx="2333159" cy="7466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Data from sensory acceptance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648584" y="3546219"/>
        <a:ext cx="2333159" cy="746611"/>
      </dsp:txXfrm>
    </dsp:sp>
    <dsp:sp modelId="{E50D7E89-E63C-4ACC-8E8D-5345C990097C}">
      <dsp:nvSpPr>
        <dsp:cNvPr id="0" name=""/>
        <dsp:cNvSpPr/>
      </dsp:nvSpPr>
      <dsp:spPr>
        <a:xfrm>
          <a:off x="1997189" y="1679691"/>
          <a:ext cx="1166579" cy="116657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2252A-6880-4674-ADF5-F20F911F68D8}">
      <dsp:nvSpPr>
        <dsp:cNvPr id="0" name=""/>
        <dsp:cNvSpPr/>
      </dsp:nvSpPr>
      <dsp:spPr>
        <a:xfrm>
          <a:off x="1997189" y="1679691"/>
          <a:ext cx="1166579" cy="116657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8F99A-F9C9-40BB-9DE9-2E33138F326B}">
      <dsp:nvSpPr>
        <dsp:cNvPr id="0" name=""/>
        <dsp:cNvSpPr/>
      </dsp:nvSpPr>
      <dsp:spPr>
        <a:xfrm>
          <a:off x="1413899" y="1889675"/>
          <a:ext cx="2333159" cy="7466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1413899" y="1889675"/>
        <a:ext cx="2333159" cy="746611"/>
      </dsp:txXfrm>
    </dsp:sp>
    <dsp:sp modelId="{D1F8C989-5A9B-4D30-A145-568DB16925AA}">
      <dsp:nvSpPr>
        <dsp:cNvPr id="0" name=""/>
        <dsp:cNvSpPr/>
      </dsp:nvSpPr>
      <dsp:spPr>
        <a:xfrm>
          <a:off x="4038604" y="1589597"/>
          <a:ext cx="1289339" cy="121557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B131B-558B-45DD-924B-6414375A6C29}">
      <dsp:nvSpPr>
        <dsp:cNvPr id="0" name=""/>
        <dsp:cNvSpPr/>
      </dsp:nvSpPr>
      <dsp:spPr>
        <a:xfrm>
          <a:off x="4038604" y="1589597"/>
          <a:ext cx="1289339" cy="121557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BBDEA-180A-4C64-B595-7C6B483B3614}">
      <dsp:nvSpPr>
        <dsp:cNvPr id="0" name=""/>
        <dsp:cNvSpPr/>
      </dsp:nvSpPr>
      <dsp:spPr>
        <a:xfrm>
          <a:off x="3393935" y="1808401"/>
          <a:ext cx="2578678" cy="7779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3393935" y="1808401"/>
        <a:ext cx="2578678" cy="777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06B0B-97C4-4584-8D01-30DCFB058872}">
      <dsp:nvSpPr>
        <dsp:cNvPr id="0" name=""/>
        <dsp:cNvSpPr/>
      </dsp:nvSpPr>
      <dsp:spPr>
        <a:xfrm>
          <a:off x="1396150" y="2032058"/>
          <a:ext cx="479849" cy="1616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924" y="0"/>
              </a:lnTo>
              <a:lnTo>
                <a:pt x="239924" y="1616453"/>
              </a:lnTo>
              <a:lnTo>
                <a:pt x="479849" y="16164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593920" y="2798130"/>
        <a:ext cx="84308" cy="84308"/>
      </dsp:txXfrm>
    </dsp:sp>
    <dsp:sp modelId="{8A581E57-5169-4EF3-A049-AEC08F3558E8}">
      <dsp:nvSpPr>
        <dsp:cNvPr id="0" name=""/>
        <dsp:cNvSpPr/>
      </dsp:nvSpPr>
      <dsp:spPr>
        <a:xfrm>
          <a:off x="1396150" y="2032058"/>
          <a:ext cx="454993" cy="709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496" y="0"/>
              </a:lnTo>
              <a:lnTo>
                <a:pt x="227496" y="709447"/>
              </a:lnTo>
              <a:lnTo>
                <a:pt x="454993" y="7094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02576" y="2365711"/>
        <a:ext cx="42140" cy="42140"/>
      </dsp:txXfrm>
    </dsp:sp>
    <dsp:sp modelId="{BB78D059-5D68-48A7-8FDA-1F3919586E08}">
      <dsp:nvSpPr>
        <dsp:cNvPr id="0" name=""/>
        <dsp:cNvSpPr/>
      </dsp:nvSpPr>
      <dsp:spPr>
        <a:xfrm>
          <a:off x="1396150" y="1778826"/>
          <a:ext cx="454993" cy="253232"/>
        </a:xfrm>
        <a:custGeom>
          <a:avLst/>
          <a:gdLst/>
          <a:ahLst/>
          <a:cxnLst/>
          <a:rect l="0" t="0" r="0" b="0"/>
          <a:pathLst>
            <a:path>
              <a:moveTo>
                <a:pt x="0" y="253232"/>
              </a:moveTo>
              <a:lnTo>
                <a:pt x="227496" y="253232"/>
              </a:lnTo>
              <a:lnTo>
                <a:pt x="227496" y="0"/>
              </a:lnTo>
              <a:lnTo>
                <a:pt x="45499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10628" y="1892424"/>
        <a:ext cx="26035" cy="26035"/>
      </dsp:txXfrm>
    </dsp:sp>
    <dsp:sp modelId="{8F081A94-7576-4BCE-B938-7CD6116F5B77}">
      <dsp:nvSpPr>
        <dsp:cNvPr id="0" name=""/>
        <dsp:cNvSpPr/>
      </dsp:nvSpPr>
      <dsp:spPr>
        <a:xfrm>
          <a:off x="1396150" y="600645"/>
          <a:ext cx="454993" cy="1431413"/>
        </a:xfrm>
        <a:custGeom>
          <a:avLst/>
          <a:gdLst/>
          <a:ahLst/>
          <a:cxnLst/>
          <a:rect l="0" t="0" r="0" b="0"/>
          <a:pathLst>
            <a:path>
              <a:moveTo>
                <a:pt x="0" y="1431413"/>
              </a:moveTo>
              <a:lnTo>
                <a:pt x="227496" y="1431413"/>
              </a:lnTo>
              <a:lnTo>
                <a:pt x="227496" y="0"/>
              </a:lnTo>
              <a:lnTo>
                <a:pt x="45499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86097" y="1278802"/>
        <a:ext cx="75099" cy="75099"/>
      </dsp:txXfrm>
    </dsp:sp>
    <dsp:sp modelId="{71BDBC46-439A-4188-A530-B9DB53978729}">
      <dsp:nvSpPr>
        <dsp:cNvPr id="0" name=""/>
        <dsp:cNvSpPr/>
      </dsp:nvSpPr>
      <dsp:spPr>
        <a:xfrm rot="16200000">
          <a:off x="-1015615" y="1646986"/>
          <a:ext cx="4053387" cy="77014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Physical methods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-1015615" y="1646986"/>
        <a:ext cx="4053387" cy="770143"/>
      </dsp:txXfrm>
    </dsp:sp>
    <dsp:sp modelId="{7F31982C-40D0-494C-A076-C49287A1CB9F}">
      <dsp:nvSpPr>
        <dsp:cNvPr id="0" name=""/>
        <dsp:cNvSpPr/>
      </dsp:nvSpPr>
      <dsp:spPr>
        <a:xfrm>
          <a:off x="1851143" y="71"/>
          <a:ext cx="2526071" cy="12011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1851143" y="71"/>
        <a:ext cx="2526071" cy="1201146"/>
      </dsp:txXfrm>
    </dsp:sp>
    <dsp:sp modelId="{EFA56822-FB09-4292-A783-4A1240F605BB}">
      <dsp:nvSpPr>
        <dsp:cNvPr id="0" name=""/>
        <dsp:cNvSpPr/>
      </dsp:nvSpPr>
      <dsp:spPr>
        <a:xfrm>
          <a:off x="1851143" y="1393754"/>
          <a:ext cx="2526071" cy="7701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rial" pitchFamily="34" charset="0"/>
              <a:cs typeface="Arial" pitchFamily="34" charset="0"/>
            </a:rPr>
            <a:t>X-ray structural analysis</a:t>
          </a:r>
          <a:endParaRPr lang="en-US" sz="2700" kern="1200" dirty="0">
            <a:latin typeface="Arial" pitchFamily="34" charset="0"/>
            <a:cs typeface="Arial" pitchFamily="34" charset="0"/>
          </a:endParaRPr>
        </a:p>
      </dsp:txBody>
      <dsp:txXfrm>
        <a:off x="1851143" y="1393754"/>
        <a:ext cx="2526071" cy="770143"/>
      </dsp:txXfrm>
    </dsp:sp>
    <dsp:sp modelId="{2F4EB139-1488-4182-8E18-52939C7AE0CD}">
      <dsp:nvSpPr>
        <dsp:cNvPr id="0" name=""/>
        <dsp:cNvSpPr/>
      </dsp:nvSpPr>
      <dsp:spPr>
        <a:xfrm>
          <a:off x="1851143" y="2356434"/>
          <a:ext cx="2526071" cy="7701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rial" pitchFamily="34" charset="0"/>
              <a:cs typeface="Arial" pitchFamily="34" charset="0"/>
            </a:rPr>
            <a:t>Rheology</a:t>
          </a:r>
          <a:endParaRPr lang="en-US" sz="2700" kern="1200" dirty="0">
            <a:latin typeface="Arial" pitchFamily="34" charset="0"/>
            <a:cs typeface="Arial" pitchFamily="34" charset="0"/>
          </a:endParaRPr>
        </a:p>
      </dsp:txBody>
      <dsp:txXfrm>
        <a:off x="1851143" y="2356434"/>
        <a:ext cx="2526071" cy="770143"/>
      </dsp:txXfrm>
    </dsp:sp>
    <dsp:sp modelId="{0E2A6225-3A50-4ABA-B66F-C10B30A6B4BC}">
      <dsp:nvSpPr>
        <dsp:cNvPr id="0" name=""/>
        <dsp:cNvSpPr/>
      </dsp:nvSpPr>
      <dsp:spPr>
        <a:xfrm>
          <a:off x="1875999" y="3263439"/>
          <a:ext cx="2526071" cy="7701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rial" pitchFamily="34" charset="0"/>
              <a:cs typeface="Arial" pitchFamily="34" charset="0"/>
            </a:rPr>
            <a:t>Microscopy</a:t>
          </a:r>
          <a:endParaRPr lang="en-US" sz="2700" kern="1200" dirty="0">
            <a:latin typeface="Arial" pitchFamily="34" charset="0"/>
            <a:cs typeface="Arial" pitchFamily="34" charset="0"/>
          </a:endParaRPr>
        </a:p>
      </dsp:txBody>
      <dsp:txXfrm>
        <a:off x="1875999" y="3263439"/>
        <a:ext cx="2526071" cy="770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6088C-EC9D-441E-986C-4D0AA794ACF7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C367-D669-4F7E-A3C9-FED98A6CB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0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8C367-D669-4F7E-A3C9-FED98A6CB0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7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8C367-D669-4F7E-A3C9-FED98A6CB0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8C367-D669-4F7E-A3C9-FED98A6CB0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F3CA-F374-423D-973E-2D3D602F3E82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7EE3-DE88-411F-88BA-5AAB71F9D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F3CA-F374-423D-973E-2D3D602F3E82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7EE3-DE88-411F-88BA-5AAB71F9D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F3CA-F374-423D-973E-2D3D602F3E82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7EE3-DE88-411F-88BA-5AAB71F9D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7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F3CA-F374-423D-973E-2D3D602F3E82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7EE3-DE88-411F-88BA-5AAB71F9D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8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F3CA-F374-423D-973E-2D3D602F3E82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7EE3-DE88-411F-88BA-5AAB71F9D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F3CA-F374-423D-973E-2D3D602F3E82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7EE3-DE88-411F-88BA-5AAB71F9D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F3CA-F374-423D-973E-2D3D602F3E82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7EE3-DE88-411F-88BA-5AAB71F9D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5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F3CA-F374-423D-973E-2D3D602F3E82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7EE3-DE88-411F-88BA-5AAB71F9D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F3CA-F374-423D-973E-2D3D602F3E82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7EE3-DE88-411F-88BA-5AAB71F9D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6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F3CA-F374-423D-973E-2D3D602F3E82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7EE3-DE88-411F-88BA-5AAB71F9D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2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F3CA-F374-423D-973E-2D3D602F3E82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7EE3-DE88-411F-88BA-5AAB71F9D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0F3CA-F374-423D-973E-2D3D602F3E82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7EE3-DE88-411F-88BA-5AAB71F9D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7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em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7.png"/><Relationship Id="rId4" Type="http://schemas.openxmlformats.org/officeDocument/2006/relationships/image" Target="../media/image16.emf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Physical Parameters of Chocolate with the addition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Arthrospira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Platensis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8686800" cy="914400"/>
          </a:xfrm>
        </p:spPr>
        <p:txBody>
          <a:bodyPr>
            <a:normAutofit/>
          </a:bodyPr>
          <a:lstStyle/>
          <a:p>
            <a:r>
              <a:rPr lang="nn-NO" sz="24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G. Gavrailov</a:t>
            </a:r>
            <a:r>
              <a:rPr lang="nn-NO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 Pehlivanov, G. Gentscheva, Kr. Nikolova,</a:t>
            </a:r>
          </a:p>
          <a:p>
            <a:r>
              <a:rPr lang="nn-NO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I. Milkova-Tomova, D. Kovacheva, V. Andonova</a:t>
            </a:r>
            <a:endParaRPr lang="en-US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-1905"/>
            <a:ext cx="1912838" cy="161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66" y="0"/>
            <a:ext cx="1457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756"/>
            <a:ext cx="1692101" cy="158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7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Specification of investigated samples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898666"/>
              </p:ext>
            </p:extLst>
          </p:nvPr>
        </p:nvGraphicFramePr>
        <p:xfrm>
          <a:off x="500034" y="2285992"/>
          <a:ext cx="8229600" cy="2560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Sample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Content of </a:t>
                      </a:r>
                      <a:r>
                        <a:rPr lang="en-US" sz="2400" i="1" dirty="0" smtClean="0">
                          <a:latin typeface="Arial" pitchFamily="34" charset="0"/>
                          <a:cs typeface="Arial" pitchFamily="34" charset="0"/>
                        </a:rPr>
                        <a:t>Arthrospira</a:t>
                      </a:r>
                      <a:r>
                        <a:rPr lang="en-US" sz="2400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i="1" dirty="0" smtClean="0">
                          <a:latin typeface="Arial" pitchFamily="34" charset="0"/>
                          <a:cs typeface="Arial" pitchFamily="34" charset="0"/>
                        </a:rPr>
                        <a:t>Platensis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Content of cocoa mass, %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Sample 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Sample 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Sample 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7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Rheological behavior of chocolate mass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85</a:t>
            </a:r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cocoa content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214810" y="1571612"/>
            <a:ext cx="4929190" cy="4429156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The samples have the character of non-Newtonian fluids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bg-BG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As the velocity gradient increases, the viscosity decreases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bg-BG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dirty="0">
                <a:latin typeface="Arial" pitchFamily="34" charset="0"/>
                <a:cs typeface="Arial" pitchFamily="34" charset="0"/>
              </a:rPr>
              <a:t>solid glycerides in the oil fraction of the chocolate mass are in a molten state at a temperature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40ºC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4267200" cy="397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91" y="5007552"/>
            <a:ext cx="2143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5562600"/>
            <a:ext cx="445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The samples have a similar rheological behavior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Increasing </a:t>
            </a:r>
            <a:r>
              <a:rPr lang="en-US" dirty="0">
                <a:latin typeface="Arial" pitchFamily="34" charset="0"/>
                <a:cs typeface="Arial" pitchFamily="34" charset="0"/>
              </a:rPr>
              <a:t>the concentration of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irulina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(3, 5, 10%)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did </a:t>
            </a:r>
            <a:r>
              <a:rPr lang="en-US" dirty="0">
                <a:latin typeface="Arial" pitchFamily="34" charset="0"/>
                <a:cs typeface="Arial" pitchFamily="34" charset="0"/>
              </a:rPr>
              <a:t>not affect the nature of the rheological curves.</a:t>
            </a:r>
          </a:p>
        </p:txBody>
      </p:sp>
    </p:spTree>
    <p:extLst>
      <p:ext uri="{BB962C8B-B14F-4D97-AF65-F5344CB8AC3E}">
        <p14:creationId xmlns:p14="http://schemas.microsoft.com/office/powerpoint/2010/main" val="27866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 –ray structural analysis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6" y="1643050"/>
            <a:ext cx="4643438" cy="4543444"/>
          </a:xfrm>
        </p:spPr>
        <p:txBody>
          <a:bodyPr>
            <a:normAutofit fontScale="925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X-ray analysis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showed </a:t>
            </a:r>
            <a:r>
              <a:rPr lang="en-US" dirty="0">
                <a:latin typeface="Arial" pitchFamily="34" charset="0"/>
                <a:cs typeface="Arial" pitchFamily="34" charset="0"/>
              </a:rPr>
              <a:t>peaks of crystalline sucrose and cocoa.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In addition to these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peaks, </a:t>
            </a:r>
            <a:r>
              <a:rPr lang="en-US" dirty="0">
                <a:latin typeface="Arial" pitchFamily="34" charset="0"/>
                <a:cs typeface="Arial" pitchFamily="34" charset="0"/>
              </a:rPr>
              <a:t>in the X-ray diffraction pattern of the sample with 10%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Arthrospira Platensis </a:t>
            </a:r>
            <a:r>
              <a:rPr lang="en-US" dirty="0">
                <a:latin typeface="Arial" pitchFamily="34" charset="0"/>
                <a:cs typeface="Arial" pitchFamily="34" charset="0"/>
              </a:rPr>
              <a:t>content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some </a:t>
            </a:r>
            <a:r>
              <a:rPr lang="en-US" dirty="0">
                <a:latin typeface="Arial" pitchFamily="34" charset="0"/>
                <a:cs typeface="Arial" pitchFamily="34" charset="0"/>
              </a:rPr>
              <a:t>peaks may be due to complex crystals of the protein structure of freshwater algae.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570457"/>
              </p:ext>
            </p:extLst>
          </p:nvPr>
        </p:nvGraphicFramePr>
        <p:xfrm>
          <a:off x="-396552" y="1196752"/>
          <a:ext cx="5197475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imgW="5196769" imgH="4594931" progId="">
                  <p:embed/>
                </p:oleObj>
              </mc:Choice>
              <mc:Fallback>
                <p:oleObj r:id="rId3" imgW="5196769" imgH="4594931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552" y="1196752"/>
                        <a:ext cx="5197475" cy="459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3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Microscopy analysis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219200"/>
            <a:ext cx="4038600" cy="395337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85% cocoa + 10% 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Spirulina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399"/>
            <a:ext cx="4275428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21920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85% cocoa + 3%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Spirulina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64" y="1676399"/>
            <a:ext cx="4241557" cy="413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482393" y="4700150"/>
            <a:ext cx="984035" cy="417370"/>
            <a:chOff x="3468037" y="1378525"/>
            <a:chExt cx="984035" cy="41737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468037" y="1786370"/>
              <a:ext cx="619125" cy="9525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585297" y="1378525"/>
              <a:ext cx="8667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mm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8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Microscopy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0" y="2132856"/>
            <a:ext cx="4366592" cy="351078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presence of 10%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Spirulina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a uniform distribution in the volume of the cocoa mass and relatively good homogenization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presence of 5%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Spirulina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its uniform distribution in the volume of the product, but unlike the other two, cracks (breaks)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observed inside.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2" y="1888278"/>
            <a:ext cx="4515028" cy="361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986211" y="5098901"/>
            <a:ext cx="866775" cy="400050"/>
            <a:chOff x="47625" y="-195263"/>
            <a:chExt cx="866775" cy="4000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1449" y="195262"/>
              <a:ext cx="619125" cy="95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47625" y="-195263"/>
              <a:ext cx="8667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mm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576" y="1449299"/>
            <a:ext cx="302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85% cocoa + 5%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Spirulina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Fluorescence spectroscopy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916832"/>
            <a:ext cx="4752528" cy="475252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fluorescence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spectra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whole and cut candy with 3 %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Spirulina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were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obtained at </a:t>
            </a:r>
            <a:r>
              <a:rPr lang="en-US" dirty="0">
                <a:latin typeface="Arial" pitchFamily="34" charset="0"/>
                <a:cs typeface="Arial" pitchFamily="34" charset="0"/>
              </a:rPr>
              <a:t>the excitation wavelength of 385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nm.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two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spectra were </a:t>
            </a:r>
            <a:r>
              <a:rPr lang="en-US" dirty="0">
                <a:latin typeface="Arial" pitchFamily="34" charset="0"/>
                <a:cs typeface="Arial" pitchFamily="34" charset="0"/>
              </a:rPr>
              <a:t>identical. A fluorescent maximum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around </a:t>
            </a:r>
            <a:r>
              <a:rPr lang="en-US" dirty="0">
                <a:latin typeface="Arial" pitchFamily="34" charset="0"/>
                <a:cs typeface="Arial" pitchFamily="34" charset="0"/>
              </a:rPr>
              <a:t>685 nm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was seen due </a:t>
            </a:r>
            <a:r>
              <a:rPr lang="en-US" dirty="0">
                <a:latin typeface="Arial" pitchFamily="34" charset="0"/>
                <a:cs typeface="Arial" pitchFamily="34" charset="0"/>
              </a:rPr>
              <a:t>to the chlorophyll of the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Spirulina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maximum of the </a:t>
            </a:r>
            <a:r>
              <a:rPr lang="en-US" dirty="0">
                <a:latin typeface="Arial" pitchFamily="34" charset="0"/>
                <a:cs typeface="Arial" pitchFamily="34" charset="0"/>
              </a:rPr>
              <a:t>cut candy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dirty="0">
                <a:latin typeface="Arial" pitchFamily="34" charset="0"/>
                <a:cs typeface="Arial" pitchFamily="34" charset="0"/>
              </a:rPr>
              <a:t>more intense because much of the cyanobacteria powder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dirty="0">
                <a:latin typeface="Arial" pitchFamily="34" charset="0"/>
                <a:cs typeface="Arial" pitchFamily="34" charset="0"/>
              </a:rPr>
              <a:t>concentrated inside the product.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6" y="1916832"/>
            <a:ext cx="4038600" cy="332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6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Sensory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"Taste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Intensity" and "Structural Profile"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studies were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conducted on samples with the same cocoa mass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content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 (85%)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different concentrations of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Spirulina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bg-BG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panel of trained sensory experts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evaluated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products. Each participant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tested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product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gave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"descriptive" indicators to fill out the system of questions accurately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bg-BG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specific indicators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developed based on the organoleptic indicators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coincided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the descriptions of the chocolate product. </a:t>
            </a:r>
            <a:endParaRPr lang="bg-BG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Coded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 samples were presented differently to each trained participant. The results are shown on the following slides.</a:t>
            </a:r>
          </a:p>
        </p:txBody>
      </p:sp>
    </p:spTree>
    <p:extLst>
      <p:ext uri="{BB962C8B-B14F-4D97-AF65-F5344CB8AC3E}">
        <p14:creationId xmlns:p14="http://schemas.microsoft.com/office/powerpoint/2010/main" val="15041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Sensory analysis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16903"/>
            <a:ext cx="4038600" cy="336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29124" y="1785926"/>
            <a:ext cx="4495800" cy="45434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/>
              <a:t>Tasters </a:t>
            </a:r>
            <a:r>
              <a:rPr lang="en-US" dirty="0"/>
              <a:t>reported an intense cocoa flavor and almost no </a:t>
            </a:r>
            <a:r>
              <a:rPr lang="en-US" dirty="0" smtClean="0"/>
              <a:t>aftertaste in sample 1.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most pronounced </a:t>
            </a:r>
            <a:r>
              <a:rPr lang="en-US" dirty="0" smtClean="0"/>
              <a:t>aftertaste was in sample 3.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Sample 2 had </a:t>
            </a:r>
            <a:r>
              <a:rPr lang="en-US" dirty="0"/>
              <a:t>a distinctly sweet taste for the tasters. 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A </a:t>
            </a:r>
            <a:r>
              <a:rPr lang="en-US" dirty="0"/>
              <a:t>bitter taste was primarily reported </a:t>
            </a:r>
            <a:r>
              <a:rPr lang="en-US" dirty="0" smtClean="0"/>
              <a:t>in sample 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Sensory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2285992"/>
            <a:ext cx="4462248" cy="33026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Regardless of the concentration of added </a:t>
            </a:r>
            <a:r>
              <a:rPr lang="en-US" sz="2700" i="1" dirty="0">
                <a:latin typeface="Arial" pitchFamily="34" charset="0"/>
                <a:cs typeface="Arial" pitchFamily="34" charset="0"/>
              </a:rPr>
              <a:t>Spirulina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bg-BG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and 10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%), the samples had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the same values for the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indicators "stickiness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," "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softness“ and "hardness“.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4038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4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Sensory analysis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4357718" cy="440056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Tasters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reported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that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had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the smoothest surface compared to the other samples, 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sample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3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had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the roughest surface.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3356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3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current research is focused on the possibilities of diversifying the taste of chocolate products by creating innovative products aimed at a healthy lifestyle.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market of chocolate products in Bulgaria is part of the global economic market and is influenced by trends in consumer demand.</a:t>
            </a:r>
          </a:p>
        </p:txBody>
      </p:sp>
    </p:spTree>
    <p:extLst>
      <p:ext uri="{BB962C8B-B14F-4D97-AF65-F5344CB8AC3E}">
        <p14:creationId xmlns:p14="http://schemas.microsoft.com/office/powerpoint/2010/main" val="9378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Sensory analysis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4088"/>
            <a:ext cx="4038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4037492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dependence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observed - as the content of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Spirulina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increased,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shine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chocolate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products also increased.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consistency scores for all samples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very close. The values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between 5 and 6 points. The latter fact shows that the content of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Spirulina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does not significantly affect the consistency of the product.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064088"/>
            <a:ext cx="4426869" cy="2895600"/>
          </a:xfrm>
        </p:spPr>
      </p:pic>
    </p:spTree>
    <p:extLst>
      <p:ext uri="{BB962C8B-B14F-4D97-AF65-F5344CB8AC3E}">
        <p14:creationId xmlns:p14="http://schemas.microsoft.com/office/powerpoint/2010/main" val="4233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039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Sensory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Dark chocolate products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had </a:t>
            </a:r>
            <a:r>
              <a:rPr lang="en-US" dirty="0">
                <a:latin typeface="Arial" pitchFamily="34" charset="0"/>
                <a:cs typeface="Arial" pitchFamily="34" charset="0"/>
              </a:rPr>
              <a:t>a slightly pronounced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"break". </a:t>
            </a:r>
            <a:r>
              <a:rPr lang="en-US" dirty="0">
                <a:latin typeface="Arial" pitchFamily="34" charset="0"/>
                <a:cs typeface="Arial" pitchFamily="34" charset="0"/>
              </a:rPr>
              <a:t>Increasing the concentration of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Spirulina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increased </a:t>
            </a:r>
            <a:r>
              <a:rPr lang="en-US" dirty="0">
                <a:latin typeface="Arial" pitchFamily="34" charset="0"/>
                <a:cs typeface="Arial" pitchFamily="34" charset="0"/>
              </a:rPr>
              <a:t>the values for the "break" indicator. According to the sensory assessment, they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were </a:t>
            </a:r>
            <a:r>
              <a:rPr lang="en-US" dirty="0">
                <a:latin typeface="Arial" pitchFamily="34" charset="0"/>
                <a:cs typeface="Arial" pitchFamily="34" charset="0"/>
              </a:rPr>
              <a:t>highest in the presence of 5%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Spirulina.</a:t>
            </a:r>
            <a:r>
              <a:rPr lang="en-US" dirty="0">
                <a:latin typeface="Arial" pitchFamily="34" charset="0"/>
                <a:cs typeface="Arial" pitchFamily="34" charset="0"/>
              </a:rPr>
              <a:t> The latter result correlates with images taken with a reflection microscope. The clearly defined cracks inside the product are only present in sample 2.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44" y="1511318"/>
            <a:ext cx="4186156" cy="278177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1318"/>
            <a:ext cx="4542206" cy="2781778"/>
          </a:xfrm>
        </p:spPr>
      </p:pic>
    </p:spTree>
    <p:extLst>
      <p:ext uri="{BB962C8B-B14F-4D97-AF65-F5344CB8AC3E}">
        <p14:creationId xmlns:p14="http://schemas.microsoft.com/office/powerpoint/2010/main" val="16587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71490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rheological curves of the samples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showed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that the studied systems are non-Newtonian fluids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concentration of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Spirulina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not affect stickiness, softness, and firmness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According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sensory analysis, samples with 5%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Spirulina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had a pronounced sweet taste, and those with 3%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had stronger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cocoa taste. The most pronounced aftertaste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was found in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10% sample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Fluorescence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spectra of whole and sliced ​​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candies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obtained at an excitation wavelength of 385 nm showed a fluorescence maximum of around 685 nm due to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Spirulina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chlorophyll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the concentration of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Spirulina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values for the "break" indicator.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Spirulina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content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increased,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shine of the chocolate products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4" y="0"/>
            <a:ext cx="926901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09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 FOR YOUR ATTENTION!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Our country's daily consumption per person is about 20-50 grams, while in the EU, the amount is between 30 and 90 grams on average.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According to Eurostat, each European has consumed an average of about 10 kg of chocolate per year, nearly three times more than the intermediate level in Bulgaria.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aim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2895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present work aims to create an innovative chocolate product with suitable physicochemical properties and organoleptic characteristics, simultaneously preserving the taste and contributing to the healthy nutrition of consumers. </a:t>
            </a:r>
          </a:p>
        </p:txBody>
      </p:sp>
    </p:spTree>
    <p:extLst>
      <p:ext uri="{BB962C8B-B14F-4D97-AF65-F5344CB8AC3E}">
        <p14:creationId xmlns:p14="http://schemas.microsoft.com/office/powerpoint/2010/main" val="31422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Tasks to solve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358386"/>
              </p:ext>
            </p:extLst>
          </p:nvPr>
        </p:nvGraphicFramePr>
        <p:xfrm>
          <a:off x="6096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8400" y="3505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Selection of suitable algae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5645" y="3443644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Arthrospira Platensis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from bioreactor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Used materials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6" y="1857364"/>
            <a:ext cx="8247322" cy="4019908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C00000"/>
              </a:buCl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Ingredients used to develop chocolates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Ghirardelli </a:t>
            </a:r>
            <a:r>
              <a:rPr lang="en-US" dirty="0">
                <a:latin typeface="Arial" pitchFamily="34" charset="0"/>
                <a:cs typeface="Arial" pitchFamily="34" charset="0"/>
              </a:rPr>
              <a:t>dark chocolate couverture with 85% cocoa content, purchased commercially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Spirulina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biomass grown in a bioreactor /Varvara, Bulgaria/ purchased from a producer after conventional drying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Conditions for production of biomass into a bioreactor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Conditions into the reactor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Production of biomass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14023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38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52578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The steps for the production of biomass are the following: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Creating sowing;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Changing the habitat of the samples from the laboratory into the production conditions;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Growing the samples into a large volume;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Technological scheme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1714739" cy="126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14" y="990600"/>
            <a:ext cx="16573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17526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1752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5267325"/>
            <a:ext cx="1619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05399"/>
            <a:ext cx="18669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>
            <a:endCxn id="1027" idx="1"/>
          </p:cNvCxnSpPr>
          <p:nvPr/>
        </p:nvCxnSpPr>
        <p:spPr>
          <a:xfrm>
            <a:off x="2552939" y="1424249"/>
            <a:ext cx="479475" cy="450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1028" idx="3"/>
          </p:cNvCxnSpPr>
          <p:nvPr/>
        </p:nvCxnSpPr>
        <p:spPr>
          <a:xfrm rot="10800000" flipV="1">
            <a:off x="3810000" y="2133600"/>
            <a:ext cx="1676400" cy="833438"/>
          </a:xfrm>
          <a:prstGeom prst="bentConnector3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>
            <a:off x="2952750" y="2038350"/>
            <a:ext cx="800100" cy="457200"/>
          </a:xfrm>
          <a:prstGeom prst="bentConnector3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28" idx="2"/>
            <a:endCxn id="1029" idx="0"/>
          </p:cNvCxnSpPr>
          <p:nvPr/>
        </p:nvCxnSpPr>
        <p:spPr>
          <a:xfrm>
            <a:off x="2933700" y="3267075"/>
            <a:ext cx="0" cy="5429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29" idx="2"/>
          </p:cNvCxnSpPr>
          <p:nvPr/>
        </p:nvCxnSpPr>
        <p:spPr>
          <a:xfrm>
            <a:off x="2933700" y="4876800"/>
            <a:ext cx="0" cy="3905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30" idx="3"/>
            <a:endCxn id="1031" idx="1"/>
          </p:cNvCxnSpPr>
          <p:nvPr/>
        </p:nvCxnSpPr>
        <p:spPr>
          <a:xfrm flipV="1">
            <a:off x="3705225" y="5567362"/>
            <a:ext cx="1247775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87551"/>
            <a:ext cx="1552381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226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Used physical methods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2438400"/>
            <a:ext cx="1690203" cy="20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79" y="2030538"/>
            <a:ext cx="13716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72" y="4352493"/>
            <a:ext cx="2191560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5054977"/>
              </p:ext>
            </p:extLst>
          </p:nvPr>
        </p:nvGraphicFramePr>
        <p:xfrm>
          <a:off x="152400" y="937520"/>
          <a:ext cx="4953000" cy="4089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Left-Right Arrow 5"/>
          <p:cNvSpPr/>
          <p:nvPr/>
        </p:nvSpPr>
        <p:spPr>
          <a:xfrm rot="1080575">
            <a:off x="4457208" y="4734701"/>
            <a:ext cx="1109071" cy="35742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914400"/>
            <a:ext cx="2386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Fluorescence spectroscopy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594639" y="3655025"/>
            <a:ext cx="1960446" cy="44038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429618">
            <a:off x="4375373" y="2679450"/>
            <a:ext cx="602056" cy="321479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91" y="518192"/>
            <a:ext cx="3222509" cy="161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eft-Right Arrow 12"/>
          <p:cNvSpPr/>
          <p:nvPr/>
        </p:nvSpPr>
        <p:spPr>
          <a:xfrm rot="21407433">
            <a:off x="4493534" y="1229784"/>
            <a:ext cx="1109071" cy="35742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289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1096</Words>
  <Application>Microsoft Office PowerPoint</Application>
  <PresentationFormat>On-screen Show (4:3)</PresentationFormat>
  <Paragraphs>101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Physical Parameters of Chocolate with the addition of Arthrospira Platensis</vt:lpstr>
      <vt:lpstr>Introduction</vt:lpstr>
      <vt:lpstr>Introduction</vt:lpstr>
      <vt:lpstr>The aim</vt:lpstr>
      <vt:lpstr>Tasks to solve</vt:lpstr>
      <vt:lpstr>Used materials</vt:lpstr>
      <vt:lpstr>Conditions for production of biomass into a bioreactor</vt:lpstr>
      <vt:lpstr>Technological scheme</vt:lpstr>
      <vt:lpstr>Used physical methods</vt:lpstr>
      <vt:lpstr>Specification of investigated samples</vt:lpstr>
      <vt:lpstr>Rheological behavior of chocolate mass with 85% cocoa content</vt:lpstr>
      <vt:lpstr>X –ray structural analysis</vt:lpstr>
      <vt:lpstr>Microscopy analysis</vt:lpstr>
      <vt:lpstr>Microscopy analysis</vt:lpstr>
      <vt:lpstr>Fluorescence spectroscopy</vt:lpstr>
      <vt:lpstr>Sensory analysis</vt:lpstr>
      <vt:lpstr>Sensory analysis</vt:lpstr>
      <vt:lpstr>Sensory analysis</vt:lpstr>
      <vt:lpstr>Sensory analysis</vt:lpstr>
      <vt:lpstr>Sensory analysis</vt:lpstr>
      <vt:lpstr>Sensory analysis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ghzUser</dc:creator>
  <cp:lastModifiedBy>Georgi Gavrailov Gavrailov</cp:lastModifiedBy>
  <cp:revision>80</cp:revision>
  <dcterms:created xsi:type="dcterms:W3CDTF">2022-08-08T09:11:35Z</dcterms:created>
  <dcterms:modified xsi:type="dcterms:W3CDTF">2022-08-26T14:34:17Z</dcterms:modified>
</cp:coreProperties>
</file>