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9" r:id="rId7"/>
    <p:sldId id="261" r:id="rId8"/>
    <p:sldId id="263" r:id="rId9"/>
    <p:sldId id="268" r:id="rId10"/>
    <p:sldId id="270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CD37F-814F-4E20-A71A-3D915CF9C35B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C419A-C0D4-468F-8D93-042ACAA7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7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C419A-C0D4-468F-8D93-042ACAA70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73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8C64-2E04-4C07-947E-1F0CDDE3F997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51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098BE-3558-4727-8312-067F222517CC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0A1B-FD6F-43C8-A586-1B9650A3976D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1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55771-8EE2-4175-97C5-6327A79546EA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5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2074D-5D61-4A8F-9195-3E355F9BC5DE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56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892B-571A-445C-9D68-6186C1B13F6F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55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A387F-B2CD-48DC-831B-66293D5E18B4}" type="datetime1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93D6-C5E6-4C02-8DD8-F353E250612F}" type="datetime1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4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9EB14-A138-45D9-BA6D-DE8B3A915503}" type="datetime1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5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497CE8E-21A8-455A-B840-51CB952239D6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5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E9CE-40FA-474B-8F9B-DF4408FC265B}" type="datetime1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7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6A99DD-5BA3-4886-8085-3B812DCF59EE}" type="datetime1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9EC98E5-C224-4653-9439-B7D7CD1B5DE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97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Misconceptions to Reasoning: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Learned from Physics Education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Olga Gkioka</a:t>
            </a:r>
            <a:b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Boğaziçi University, Istanbul, Turkey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findings (2):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the rate at a point of a line graph is limited since they apply the formula slope=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tr-TR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 without a sound understanding of it.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participants experienced difficulties with calculating instantaneous rates at points along the curve.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P(V)V=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fixed, how much is the rate of change of pressure P with respect to volume V?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y(x)x=c, then, how much is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/dx? Please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 your full reasoning.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Or, write down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you have worked out the problem.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72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argument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study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hysics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instructors need to develop open-ended tasks in which they ask undergraduate physics students to demonstrate their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reasoning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is for instructors to make sense of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reasoning and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difficulties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address them in follow-up instruction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 in physics educational research should be carefully designed and open-ended in order to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explore students’ reasoning in detail. 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Outline of the presentation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misconceptions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physics concepts, ideas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esearch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reasoning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various areas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tr-TR" dirty="0" smtClean="0"/>
              <a:t>.</a:t>
            </a:r>
          </a:p>
          <a:p>
            <a:pPr marL="384048" lvl="2" indent="0">
              <a:buNone/>
            </a:pPr>
            <a:r>
              <a:rPr lang="tr-T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r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aduate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physics students’ reasoning when they evaluate experimental measurements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84048" lvl="2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investigating students’ reasoning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mathematical functions and derivatives, and graphs and rates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context of physics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reports.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4048" lvl="2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Implications for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physics instruction,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physics education research. 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8480" y="30902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misconceptions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physics concepts, ideas and laws. Examples: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does not have weight.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object at </a:t>
            </a: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 </a:t>
            </a:r>
            <a:r>
              <a:rPr lang="tr-TR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have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energy.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velocity of one object is zero (at one point), the object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not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accelerate.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 object accelerat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its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speed always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heavier objects reach the ground earlier than the light ones.</a:t>
            </a:r>
          </a:p>
          <a:p>
            <a:r>
              <a:rPr lang="tr-TR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centripental force is one more (additional) force acting on objects moving on a circle.</a:t>
            </a:r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cyclist on a circular track is not accelerating, because she is travelling at a constant speed.</a:t>
            </a:r>
          </a:p>
          <a:p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8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reasoning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various areas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22288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“shift” of 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hysics education research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towards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investigating undergraduate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students’ reasoning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focusing on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 itself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Viennot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L. (1985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Analyzing students’ reasoning: Tendencies in interpretation.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Physics, 53,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432 (1985)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McDermott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L. C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Redish, E.F.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Resource Letter: PER-1: Physics Education Research.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Physics, 67(9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755-767.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McDermott, L.C. (2014). Melba Newell Phillips Medal Lecture 2013: Discipline-Based Education research-A view from Physics.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Journal of Physics, 82(8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729.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from recent research on students’ reasoning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students’ reasoning about the quality of experimental measurements of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covarying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data.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Paul van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Kampen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Olga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Gkioka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Eur. J. Phys.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045704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6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pendulum question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9469" y="2206148"/>
            <a:ext cx="8853388" cy="330295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ongoing research on undergraduate physics students’ reasoning related to functions and best fit lines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aim is to explore undergraduate students’ reasoning related to mathematical functions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derivatives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graphs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rates in the context of physics laboratory reports.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participants: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ndergraduate physics students and pre-service physics teachers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what extent do undergraduate students apply knowledge related to mathematical functions, rates and derivatives when they deal with experimental measurements in the laboratory? 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One-to-one interviews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and,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Developement of written tasks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8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students understand instantaneous rates of change of pressure with respect to volume V? What is the related reasoning?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007" y="1846263"/>
            <a:ext cx="4278312" cy="40227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 findings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Undergraduate physics students cannot apply knowledge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acquired 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Mathematics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classes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Physics.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understanding of functions and related derivatives is restricted.</a:t>
            </a:r>
          </a:p>
          <a:p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experienced dif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iculties with inverse proportional relationships. For example: for an ideal gas, when T temperature is fixed, then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pressure P is inversely proportional to the volume of the gas.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C98E5-C224-4653-9439-B7D7CD1B5D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224</TotalTime>
  <Words>607</Words>
  <Application>Microsoft Office PowerPoint</Application>
  <PresentationFormat>Widescreen</PresentationFormat>
  <Paragraphs>60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Times New Roman</vt:lpstr>
      <vt:lpstr>Retrospect</vt:lpstr>
      <vt:lpstr>    From Students’ Misconceptions to Reasoning:  Lessons Learned from Physics Education Research   Olga Gkioka Boğaziçi University, Istanbul, Turkey</vt:lpstr>
      <vt:lpstr>Outline of the presentation</vt:lpstr>
      <vt:lpstr>1. Research on students’ misconceptions related to physics concepts, ideas and laws. Examples: </vt:lpstr>
      <vt:lpstr>2. Research on students’ reasoning in various areas of physics</vt:lpstr>
      <vt:lpstr>An example from recent research on students’ reasoning</vt:lpstr>
      <vt:lpstr>    The pendulum question</vt:lpstr>
      <vt:lpstr>An example of ongoing research on undergraduate physics students’ reasoning related to functions and best fit lines</vt:lpstr>
      <vt:lpstr>How do students understand instantaneous rates of change of pressure with respect to volume V? What is the related reasoning?</vt:lpstr>
      <vt:lpstr>Initial findings (1):</vt:lpstr>
      <vt:lpstr>Initial findings (2):</vt:lpstr>
      <vt:lpstr>The main argument of the study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Olga</cp:lastModifiedBy>
  <cp:revision>26</cp:revision>
  <dcterms:created xsi:type="dcterms:W3CDTF">2021-12-08T09:51:48Z</dcterms:created>
  <dcterms:modified xsi:type="dcterms:W3CDTF">2022-08-28T11:26:02Z</dcterms:modified>
</cp:coreProperties>
</file>