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75" r:id="rId9"/>
    <p:sldId id="263" r:id="rId10"/>
    <p:sldId id="264" r:id="rId11"/>
    <p:sldId id="265" r:id="rId12"/>
    <p:sldId id="266" r:id="rId13"/>
    <p:sldId id="277" r:id="rId14"/>
    <p:sldId id="268" r:id="rId15"/>
    <p:sldId id="269" r:id="rId16"/>
    <p:sldId id="279" r:id="rId17"/>
    <p:sldId id="272" r:id="rId18"/>
    <p:sldId id="273" r:id="rId19"/>
    <p:sldId id="282" r:id="rId20"/>
    <p:sldId id="280" r:id="rId21"/>
    <p:sldId id="281" r:id="rId22"/>
    <p:sldId id="270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Bnqt5s89BSXkx8BmoOSWC8uxH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37793989792771E-2"/>
          <c:y val="0.10089561801006935"/>
          <c:w val="0.88162297871160478"/>
          <c:h val="0.7542400624340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Sections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Foglio1!$A$2:$A$12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Foglio1!$B$2:$B$12</c:f>
              <c:numCache>
                <c:formatCode>General</c:formatCode>
                <c:ptCount val="11"/>
                <c:pt idx="0">
                  <c:v>3</c:v>
                </c:pt>
                <c:pt idx="1">
                  <c:v>10</c:v>
                </c:pt>
                <c:pt idx="2">
                  <c:v>18</c:v>
                </c:pt>
                <c:pt idx="3">
                  <c:v>23</c:v>
                </c:pt>
                <c:pt idx="4">
                  <c:v>27</c:v>
                </c:pt>
                <c:pt idx="5">
                  <c:v>35</c:v>
                </c:pt>
                <c:pt idx="6">
                  <c:v>42</c:v>
                </c:pt>
                <c:pt idx="7">
                  <c:v>48</c:v>
                </c:pt>
                <c:pt idx="8">
                  <c:v>55</c:v>
                </c:pt>
                <c:pt idx="9">
                  <c:v>57</c:v>
                </c:pt>
                <c:pt idx="1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2-45C5-8C2E-23AC245DE969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Countries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Foglio1!$A$2:$A$12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Foglio1!$C$2:$C$12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14</c:v>
                </c:pt>
                <c:pt idx="5">
                  <c:v>20</c:v>
                </c:pt>
                <c:pt idx="6">
                  <c:v>24</c:v>
                </c:pt>
                <c:pt idx="7">
                  <c:v>26</c:v>
                </c:pt>
                <c:pt idx="8">
                  <c:v>26</c:v>
                </c:pt>
                <c:pt idx="9">
                  <c:v>29</c:v>
                </c:pt>
                <c:pt idx="1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2-45C5-8C2E-23AC245DE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358032"/>
        <c:axId val="373354504"/>
      </c:barChart>
      <c:catAx>
        <c:axId val="37335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  <c:crossAx val="373354504"/>
        <c:crosses val="autoZero"/>
        <c:auto val="1"/>
        <c:lblAlgn val="ctr"/>
        <c:lblOffset val="100"/>
        <c:noMultiLvlLbl val="0"/>
      </c:catAx>
      <c:valAx>
        <c:axId val="37335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bg1"/>
                </a:solidFill>
              </a:defRPr>
            </a:pPr>
            <a:endParaRPr lang="it-IT"/>
          </a:p>
        </c:txPr>
        <c:crossAx val="37335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4959280038456"/>
          <c:y val="0.12240039668725189"/>
          <c:w val="0.23807533323036942"/>
          <c:h val="0.2250717459797385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>
              <a:solidFill>
                <a:schemeClr val="bg1"/>
              </a:solidFill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itchFamily="34" charset="0"/>
          <a:cs typeface="Calibri" pitchFamily="34" charset="0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608b5aa7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f608b5aa7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4" name="Google Shape;5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3" name="Google Shape;5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7" name="Google Shape;5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0" name="Google Shape;5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57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7" name="Google Shape;5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3" name="Google Shape;6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035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35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7681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1" name="Google Shape;58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5" name="Google Shape;3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0" name="Google Shape;5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ambri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2F1E9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F2F1E9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5pPr>
            <a:lvl6pPr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6pPr>
            <a:lvl7pPr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7pPr>
            <a:lvl8pPr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8pPr>
            <a:lvl9pPr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F2F1E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 rot="5400000">
            <a:off x="4326237" y="-337202"/>
            <a:ext cx="3539527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 rot="5400000">
            <a:off x="7083974" y="3073936"/>
            <a:ext cx="4484454" cy="198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body" idx="1"/>
          </p:nvPr>
        </p:nvSpPr>
        <p:spPr>
          <a:xfrm rot="5400000">
            <a:off x="2391456" y="574618"/>
            <a:ext cx="4484454" cy="698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EEECE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mbria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2F1E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2F1E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2F1E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1219200" y="2743200"/>
            <a:ext cx="4754880" cy="359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6242304" y="2743201"/>
            <a:ext cx="4754880" cy="359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2"/>
          </p:nvPr>
        </p:nvSpPr>
        <p:spPr>
          <a:xfrm>
            <a:off x="6513526" y="2743200"/>
            <a:ext cx="4482749" cy="62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3"/>
          </p:nvPr>
        </p:nvSpPr>
        <p:spPr>
          <a:xfrm>
            <a:off x="1219200" y="3383280"/>
            <a:ext cx="4754880" cy="29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4"/>
          </p:nvPr>
        </p:nvSpPr>
        <p:spPr>
          <a:xfrm>
            <a:off x="6242303" y="3383280"/>
            <a:ext cx="4754880" cy="29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mbria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1"/>
          </p:nvPr>
        </p:nvSpPr>
        <p:spPr>
          <a:xfrm>
            <a:off x="5362336" y="1826709"/>
            <a:ext cx="5610464" cy="447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▪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▪"/>
              <a:defRPr sz="14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body" idx="2"/>
          </p:nvPr>
        </p:nvSpPr>
        <p:spPr>
          <a:xfrm>
            <a:off x="1219200" y="4061096"/>
            <a:ext cx="3934581" cy="224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mbria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>
            <a:spLocks noGrp="1"/>
          </p:cNvSpPr>
          <p:nvPr>
            <p:ph type="pic" idx="2"/>
          </p:nvPr>
        </p:nvSpPr>
        <p:spPr>
          <a:xfrm>
            <a:off x="5588000" y="2286000"/>
            <a:ext cx="5384800" cy="3352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stA="30000" endPos="30000" dist="31750" dir="5400000" sy="-100000" algn="bl" rotWithShape="0"/>
          </a:effectLst>
        </p:spPr>
      </p:sp>
      <p:sp>
        <p:nvSpPr>
          <p:cNvPr id="66" name="Google Shape;66;p24"/>
          <p:cNvSpPr txBox="1">
            <a:spLocks noGrp="1"/>
          </p:cNvSpPr>
          <p:nvPr>
            <p:ph type="body" idx="1"/>
          </p:nvPr>
        </p:nvSpPr>
        <p:spPr>
          <a:xfrm>
            <a:off x="1219200" y="4059936"/>
            <a:ext cx="3938016" cy="224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EECE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7;p15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EEECE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Google Shape;8;p15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mbria"/>
              <a:buNone/>
              <a:defRPr sz="4000" b="0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EEECE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Google Shape;7;p15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EEECE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Google Shape;8;p15"/>
          <p:cNvSpPr txBox="1"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mbria"/>
              <a:buNone/>
              <a:defRPr sz="4000" b="0" i="0" u="none" strike="noStrike" cap="none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ldNum" idx="12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EECE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ftr" idx="11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hyperlink" Target="mailto:contact@epsyoungminds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chard.zeltner@epsyoungminds.org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608b5aa75_0_1"/>
          <p:cNvSpPr txBox="1">
            <a:spLocks noGrp="1"/>
          </p:cNvSpPr>
          <p:nvPr>
            <p:ph type="ctrTitle"/>
          </p:nvPr>
        </p:nvSpPr>
        <p:spPr>
          <a:xfrm>
            <a:off x="186418" y="4023346"/>
            <a:ext cx="9753600" cy="25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ct val="111111"/>
              <a:buFont typeface="Calibri"/>
              <a:buNone/>
            </a:pPr>
            <a:r>
              <a:rPr lang="it-IT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EPS Young Minds 2022 </a:t>
            </a:r>
            <a:br>
              <a:rPr lang="it-IT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4000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it-IT" sz="4000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br>
              <a:rPr lang="it-IT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it-IT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Mattia Ostinato</a:t>
            </a:r>
            <a:br>
              <a:rPr lang="it-IT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4000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EPS YM Action Committee Chair</a:t>
            </a:r>
            <a:endParaRPr sz="4000" dirty="0"/>
          </a:p>
        </p:txBody>
      </p:sp>
      <p:pic>
        <p:nvPicPr>
          <p:cNvPr id="87" name="Google Shape;87;gf608b5aa75_0_1" descr="C:\Users\Roberta\Dropbox\PONYS\Loghi\EPS_YM_Bianco_Sf_trasparente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25" y="236268"/>
            <a:ext cx="7199311" cy="24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f608b5aa75_0_1"/>
          <p:cNvSpPr txBox="1"/>
          <p:nvPr/>
        </p:nvSpPr>
        <p:spPr>
          <a:xfrm>
            <a:off x="5978149" y="3403420"/>
            <a:ext cx="56976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br>
              <a:rPr lang="it-IT" sz="4000" b="0" i="0" u="none" strike="noStrike" cap="none">
                <a:solidFill>
                  <a:srgbClr val="E7E6E6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it-IT" sz="4000" b="0" i="0" u="none" strike="noStrike" cap="none">
                <a:solidFill>
                  <a:srgbClr val="E7E6E6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gf608b5aa75_0_1"/>
          <p:cNvGrpSpPr/>
          <p:nvPr/>
        </p:nvGrpSpPr>
        <p:grpSpPr>
          <a:xfrm>
            <a:off x="5489251" y="1879428"/>
            <a:ext cx="6703594" cy="5027490"/>
            <a:chOff x="18854" y="51460"/>
            <a:chExt cx="9144174" cy="6857851"/>
          </a:xfrm>
        </p:grpSpPr>
        <p:sp>
          <p:nvSpPr>
            <p:cNvPr id="90" name="Google Shape;90;gf608b5aa75_0_1"/>
            <p:cNvSpPr/>
            <p:nvPr/>
          </p:nvSpPr>
          <p:spPr>
            <a:xfrm>
              <a:off x="4509559" y="3603135"/>
              <a:ext cx="1749731" cy="1277671"/>
            </a:xfrm>
            <a:custGeom>
              <a:avLst/>
              <a:gdLst/>
              <a:ahLst/>
              <a:cxnLst/>
              <a:rect l="l" t="t" r="r" b="b"/>
              <a:pathLst>
                <a:path w="451" h="299" extrusionOk="0">
                  <a:moveTo>
                    <a:pt x="445" y="109"/>
                  </a:moveTo>
                  <a:cubicBezTo>
                    <a:pt x="446" y="102"/>
                    <a:pt x="437" y="114"/>
                    <a:pt x="433" y="105"/>
                  </a:cubicBezTo>
                  <a:cubicBezTo>
                    <a:pt x="428" y="95"/>
                    <a:pt x="418" y="102"/>
                    <a:pt x="412" y="96"/>
                  </a:cubicBezTo>
                  <a:cubicBezTo>
                    <a:pt x="401" y="84"/>
                    <a:pt x="397" y="99"/>
                    <a:pt x="388" y="91"/>
                  </a:cubicBezTo>
                  <a:cubicBezTo>
                    <a:pt x="380" y="83"/>
                    <a:pt x="384" y="71"/>
                    <a:pt x="367" y="80"/>
                  </a:cubicBezTo>
                  <a:cubicBezTo>
                    <a:pt x="350" y="89"/>
                    <a:pt x="351" y="72"/>
                    <a:pt x="338" y="78"/>
                  </a:cubicBezTo>
                  <a:cubicBezTo>
                    <a:pt x="324" y="83"/>
                    <a:pt x="334" y="67"/>
                    <a:pt x="326" y="54"/>
                  </a:cubicBezTo>
                  <a:cubicBezTo>
                    <a:pt x="317" y="42"/>
                    <a:pt x="317" y="51"/>
                    <a:pt x="307" y="48"/>
                  </a:cubicBezTo>
                  <a:cubicBezTo>
                    <a:pt x="296" y="44"/>
                    <a:pt x="306" y="46"/>
                    <a:pt x="300" y="38"/>
                  </a:cubicBezTo>
                  <a:cubicBezTo>
                    <a:pt x="293" y="29"/>
                    <a:pt x="313" y="28"/>
                    <a:pt x="303" y="23"/>
                  </a:cubicBezTo>
                  <a:cubicBezTo>
                    <a:pt x="288" y="15"/>
                    <a:pt x="299" y="1"/>
                    <a:pt x="288" y="8"/>
                  </a:cubicBezTo>
                  <a:cubicBezTo>
                    <a:pt x="281" y="12"/>
                    <a:pt x="282" y="0"/>
                    <a:pt x="273" y="7"/>
                  </a:cubicBezTo>
                  <a:cubicBezTo>
                    <a:pt x="264" y="14"/>
                    <a:pt x="254" y="1"/>
                    <a:pt x="253" y="12"/>
                  </a:cubicBezTo>
                  <a:cubicBezTo>
                    <a:pt x="252" y="22"/>
                    <a:pt x="241" y="15"/>
                    <a:pt x="239" y="15"/>
                  </a:cubicBezTo>
                  <a:cubicBezTo>
                    <a:pt x="219" y="14"/>
                    <a:pt x="210" y="24"/>
                    <a:pt x="210" y="37"/>
                  </a:cubicBezTo>
                  <a:cubicBezTo>
                    <a:pt x="210" y="49"/>
                    <a:pt x="210" y="51"/>
                    <a:pt x="202" y="42"/>
                  </a:cubicBezTo>
                  <a:cubicBezTo>
                    <a:pt x="199" y="39"/>
                    <a:pt x="188" y="39"/>
                    <a:pt x="182" y="42"/>
                  </a:cubicBezTo>
                  <a:cubicBezTo>
                    <a:pt x="174" y="47"/>
                    <a:pt x="180" y="26"/>
                    <a:pt x="168" y="36"/>
                  </a:cubicBezTo>
                  <a:cubicBezTo>
                    <a:pt x="155" y="46"/>
                    <a:pt x="172" y="33"/>
                    <a:pt x="141" y="33"/>
                  </a:cubicBezTo>
                  <a:cubicBezTo>
                    <a:pt x="122" y="34"/>
                    <a:pt x="130" y="28"/>
                    <a:pt x="119" y="28"/>
                  </a:cubicBezTo>
                  <a:cubicBezTo>
                    <a:pt x="109" y="29"/>
                    <a:pt x="102" y="18"/>
                    <a:pt x="72" y="21"/>
                  </a:cubicBezTo>
                  <a:cubicBezTo>
                    <a:pt x="42" y="25"/>
                    <a:pt x="55" y="37"/>
                    <a:pt x="46" y="33"/>
                  </a:cubicBezTo>
                  <a:cubicBezTo>
                    <a:pt x="40" y="31"/>
                    <a:pt x="38" y="37"/>
                    <a:pt x="38" y="37"/>
                  </a:cubicBezTo>
                  <a:cubicBezTo>
                    <a:pt x="42" y="44"/>
                    <a:pt x="32" y="42"/>
                    <a:pt x="43" y="53"/>
                  </a:cubicBezTo>
                  <a:cubicBezTo>
                    <a:pt x="59" y="70"/>
                    <a:pt x="42" y="60"/>
                    <a:pt x="47" y="66"/>
                  </a:cubicBezTo>
                  <a:cubicBezTo>
                    <a:pt x="51" y="71"/>
                    <a:pt x="54" y="76"/>
                    <a:pt x="42" y="79"/>
                  </a:cubicBezTo>
                  <a:cubicBezTo>
                    <a:pt x="35" y="80"/>
                    <a:pt x="25" y="95"/>
                    <a:pt x="18" y="104"/>
                  </a:cubicBezTo>
                  <a:cubicBezTo>
                    <a:pt x="11" y="112"/>
                    <a:pt x="19" y="115"/>
                    <a:pt x="16" y="120"/>
                  </a:cubicBezTo>
                  <a:cubicBezTo>
                    <a:pt x="13" y="125"/>
                    <a:pt x="27" y="130"/>
                    <a:pt x="11" y="126"/>
                  </a:cubicBezTo>
                  <a:cubicBezTo>
                    <a:pt x="12" y="129"/>
                    <a:pt x="10" y="129"/>
                    <a:pt x="8" y="135"/>
                  </a:cubicBezTo>
                  <a:cubicBezTo>
                    <a:pt x="7" y="140"/>
                    <a:pt x="3" y="138"/>
                    <a:pt x="0" y="149"/>
                  </a:cubicBezTo>
                  <a:cubicBezTo>
                    <a:pt x="13" y="154"/>
                    <a:pt x="10" y="162"/>
                    <a:pt x="15" y="161"/>
                  </a:cubicBezTo>
                  <a:cubicBezTo>
                    <a:pt x="20" y="160"/>
                    <a:pt x="20" y="163"/>
                    <a:pt x="19" y="164"/>
                  </a:cubicBezTo>
                  <a:cubicBezTo>
                    <a:pt x="19" y="164"/>
                    <a:pt x="19" y="165"/>
                    <a:pt x="20" y="166"/>
                  </a:cubicBezTo>
                  <a:cubicBezTo>
                    <a:pt x="23" y="163"/>
                    <a:pt x="22" y="168"/>
                    <a:pt x="25" y="163"/>
                  </a:cubicBezTo>
                  <a:cubicBezTo>
                    <a:pt x="29" y="158"/>
                    <a:pt x="30" y="166"/>
                    <a:pt x="39" y="166"/>
                  </a:cubicBezTo>
                  <a:cubicBezTo>
                    <a:pt x="52" y="165"/>
                    <a:pt x="50" y="169"/>
                    <a:pt x="58" y="167"/>
                  </a:cubicBezTo>
                  <a:cubicBezTo>
                    <a:pt x="66" y="164"/>
                    <a:pt x="68" y="180"/>
                    <a:pt x="74" y="174"/>
                  </a:cubicBezTo>
                  <a:cubicBezTo>
                    <a:pt x="79" y="168"/>
                    <a:pt x="77" y="168"/>
                    <a:pt x="91" y="167"/>
                  </a:cubicBezTo>
                  <a:cubicBezTo>
                    <a:pt x="106" y="165"/>
                    <a:pt x="100" y="157"/>
                    <a:pt x="112" y="156"/>
                  </a:cubicBezTo>
                  <a:cubicBezTo>
                    <a:pt x="116" y="148"/>
                    <a:pt x="128" y="152"/>
                    <a:pt x="133" y="148"/>
                  </a:cubicBezTo>
                  <a:cubicBezTo>
                    <a:pt x="139" y="144"/>
                    <a:pt x="153" y="160"/>
                    <a:pt x="160" y="158"/>
                  </a:cubicBezTo>
                  <a:cubicBezTo>
                    <a:pt x="167" y="157"/>
                    <a:pt x="168" y="167"/>
                    <a:pt x="173" y="165"/>
                  </a:cubicBezTo>
                  <a:cubicBezTo>
                    <a:pt x="178" y="163"/>
                    <a:pt x="178" y="170"/>
                    <a:pt x="175" y="176"/>
                  </a:cubicBezTo>
                  <a:cubicBezTo>
                    <a:pt x="172" y="182"/>
                    <a:pt x="177" y="189"/>
                    <a:pt x="182" y="188"/>
                  </a:cubicBezTo>
                  <a:cubicBezTo>
                    <a:pt x="187" y="187"/>
                    <a:pt x="181" y="199"/>
                    <a:pt x="190" y="204"/>
                  </a:cubicBezTo>
                  <a:cubicBezTo>
                    <a:pt x="198" y="209"/>
                    <a:pt x="190" y="214"/>
                    <a:pt x="195" y="219"/>
                  </a:cubicBezTo>
                  <a:cubicBezTo>
                    <a:pt x="201" y="223"/>
                    <a:pt x="196" y="224"/>
                    <a:pt x="191" y="222"/>
                  </a:cubicBezTo>
                  <a:cubicBezTo>
                    <a:pt x="187" y="219"/>
                    <a:pt x="181" y="224"/>
                    <a:pt x="177" y="219"/>
                  </a:cubicBezTo>
                  <a:cubicBezTo>
                    <a:pt x="172" y="214"/>
                    <a:pt x="166" y="221"/>
                    <a:pt x="170" y="225"/>
                  </a:cubicBezTo>
                  <a:cubicBezTo>
                    <a:pt x="176" y="234"/>
                    <a:pt x="158" y="243"/>
                    <a:pt x="159" y="249"/>
                  </a:cubicBezTo>
                  <a:cubicBezTo>
                    <a:pt x="160" y="255"/>
                    <a:pt x="154" y="252"/>
                    <a:pt x="151" y="255"/>
                  </a:cubicBezTo>
                  <a:cubicBezTo>
                    <a:pt x="158" y="264"/>
                    <a:pt x="163" y="265"/>
                    <a:pt x="165" y="262"/>
                  </a:cubicBezTo>
                  <a:cubicBezTo>
                    <a:pt x="166" y="258"/>
                    <a:pt x="169" y="262"/>
                    <a:pt x="174" y="257"/>
                  </a:cubicBezTo>
                  <a:cubicBezTo>
                    <a:pt x="177" y="255"/>
                    <a:pt x="185" y="254"/>
                    <a:pt x="189" y="262"/>
                  </a:cubicBezTo>
                  <a:cubicBezTo>
                    <a:pt x="189" y="252"/>
                    <a:pt x="187" y="257"/>
                    <a:pt x="186" y="250"/>
                  </a:cubicBezTo>
                  <a:cubicBezTo>
                    <a:pt x="184" y="240"/>
                    <a:pt x="189" y="251"/>
                    <a:pt x="198" y="243"/>
                  </a:cubicBezTo>
                  <a:cubicBezTo>
                    <a:pt x="208" y="234"/>
                    <a:pt x="214" y="228"/>
                    <a:pt x="214" y="221"/>
                  </a:cubicBezTo>
                  <a:cubicBezTo>
                    <a:pt x="213" y="212"/>
                    <a:pt x="225" y="216"/>
                    <a:pt x="231" y="213"/>
                  </a:cubicBezTo>
                  <a:cubicBezTo>
                    <a:pt x="238" y="210"/>
                    <a:pt x="241" y="217"/>
                    <a:pt x="241" y="210"/>
                  </a:cubicBezTo>
                  <a:cubicBezTo>
                    <a:pt x="241" y="202"/>
                    <a:pt x="242" y="192"/>
                    <a:pt x="244" y="201"/>
                  </a:cubicBezTo>
                  <a:cubicBezTo>
                    <a:pt x="246" y="210"/>
                    <a:pt x="240" y="217"/>
                    <a:pt x="257" y="215"/>
                  </a:cubicBezTo>
                  <a:cubicBezTo>
                    <a:pt x="247" y="222"/>
                    <a:pt x="235" y="212"/>
                    <a:pt x="235" y="217"/>
                  </a:cubicBezTo>
                  <a:cubicBezTo>
                    <a:pt x="234" y="221"/>
                    <a:pt x="251" y="227"/>
                    <a:pt x="251" y="232"/>
                  </a:cubicBezTo>
                  <a:cubicBezTo>
                    <a:pt x="251" y="236"/>
                    <a:pt x="272" y="228"/>
                    <a:pt x="276" y="232"/>
                  </a:cubicBezTo>
                  <a:cubicBezTo>
                    <a:pt x="281" y="236"/>
                    <a:pt x="283" y="227"/>
                    <a:pt x="286" y="236"/>
                  </a:cubicBezTo>
                  <a:cubicBezTo>
                    <a:pt x="289" y="244"/>
                    <a:pt x="253" y="251"/>
                    <a:pt x="257" y="257"/>
                  </a:cubicBezTo>
                  <a:cubicBezTo>
                    <a:pt x="261" y="263"/>
                    <a:pt x="283" y="259"/>
                    <a:pt x="283" y="273"/>
                  </a:cubicBezTo>
                  <a:cubicBezTo>
                    <a:pt x="283" y="288"/>
                    <a:pt x="272" y="279"/>
                    <a:pt x="283" y="289"/>
                  </a:cubicBezTo>
                  <a:cubicBezTo>
                    <a:pt x="294" y="299"/>
                    <a:pt x="303" y="282"/>
                    <a:pt x="312" y="277"/>
                  </a:cubicBezTo>
                  <a:cubicBezTo>
                    <a:pt x="321" y="271"/>
                    <a:pt x="317" y="281"/>
                    <a:pt x="325" y="273"/>
                  </a:cubicBezTo>
                  <a:cubicBezTo>
                    <a:pt x="338" y="260"/>
                    <a:pt x="336" y="275"/>
                    <a:pt x="349" y="270"/>
                  </a:cubicBezTo>
                  <a:cubicBezTo>
                    <a:pt x="362" y="265"/>
                    <a:pt x="350" y="266"/>
                    <a:pt x="356" y="260"/>
                  </a:cubicBezTo>
                  <a:cubicBezTo>
                    <a:pt x="359" y="256"/>
                    <a:pt x="356" y="251"/>
                    <a:pt x="344" y="254"/>
                  </a:cubicBezTo>
                  <a:cubicBezTo>
                    <a:pt x="332" y="257"/>
                    <a:pt x="332" y="269"/>
                    <a:pt x="321" y="249"/>
                  </a:cubicBezTo>
                  <a:cubicBezTo>
                    <a:pt x="309" y="229"/>
                    <a:pt x="312" y="229"/>
                    <a:pt x="317" y="227"/>
                  </a:cubicBezTo>
                  <a:cubicBezTo>
                    <a:pt x="329" y="221"/>
                    <a:pt x="316" y="236"/>
                    <a:pt x="324" y="230"/>
                  </a:cubicBezTo>
                  <a:cubicBezTo>
                    <a:pt x="332" y="224"/>
                    <a:pt x="342" y="209"/>
                    <a:pt x="347" y="212"/>
                  </a:cubicBezTo>
                  <a:cubicBezTo>
                    <a:pt x="357" y="217"/>
                    <a:pt x="383" y="196"/>
                    <a:pt x="387" y="197"/>
                  </a:cubicBezTo>
                  <a:cubicBezTo>
                    <a:pt x="396" y="197"/>
                    <a:pt x="394" y="202"/>
                    <a:pt x="399" y="198"/>
                  </a:cubicBezTo>
                  <a:cubicBezTo>
                    <a:pt x="394" y="171"/>
                    <a:pt x="410" y="182"/>
                    <a:pt x="412" y="173"/>
                  </a:cubicBezTo>
                  <a:cubicBezTo>
                    <a:pt x="415" y="164"/>
                    <a:pt x="434" y="176"/>
                    <a:pt x="439" y="166"/>
                  </a:cubicBezTo>
                  <a:cubicBezTo>
                    <a:pt x="444" y="157"/>
                    <a:pt x="442" y="148"/>
                    <a:pt x="436" y="145"/>
                  </a:cubicBezTo>
                  <a:cubicBezTo>
                    <a:pt x="429" y="141"/>
                    <a:pt x="436" y="136"/>
                    <a:pt x="442" y="135"/>
                  </a:cubicBezTo>
                  <a:cubicBezTo>
                    <a:pt x="448" y="135"/>
                    <a:pt x="444" y="131"/>
                    <a:pt x="439" y="130"/>
                  </a:cubicBezTo>
                  <a:cubicBezTo>
                    <a:pt x="433" y="130"/>
                    <a:pt x="436" y="126"/>
                    <a:pt x="444" y="121"/>
                  </a:cubicBezTo>
                  <a:cubicBezTo>
                    <a:pt x="451" y="116"/>
                    <a:pt x="444" y="117"/>
                    <a:pt x="445" y="10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gf608b5aa75_0_1"/>
            <p:cNvSpPr/>
            <p:nvPr/>
          </p:nvSpPr>
          <p:spPr>
            <a:xfrm>
              <a:off x="18854" y="1205485"/>
              <a:ext cx="1095412" cy="611060"/>
            </a:xfrm>
            <a:custGeom>
              <a:avLst/>
              <a:gdLst/>
              <a:ahLst/>
              <a:cxnLst/>
              <a:rect l="l" t="t" r="r" b="b"/>
              <a:pathLst>
                <a:path w="282" h="143" extrusionOk="0">
                  <a:moveTo>
                    <a:pt x="273" y="74"/>
                  </a:moveTo>
                  <a:cubicBezTo>
                    <a:pt x="267" y="83"/>
                    <a:pt x="264" y="78"/>
                    <a:pt x="255" y="91"/>
                  </a:cubicBezTo>
                  <a:cubicBezTo>
                    <a:pt x="246" y="104"/>
                    <a:pt x="240" y="96"/>
                    <a:pt x="223" y="105"/>
                  </a:cubicBezTo>
                  <a:cubicBezTo>
                    <a:pt x="206" y="115"/>
                    <a:pt x="198" y="124"/>
                    <a:pt x="183" y="123"/>
                  </a:cubicBezTo>
                  <a:cubicBezTo>
                    <a:pt x="167" y="122"/>
                    <a:pt x="176" y="132"/>
                    <a:pt x="157" y="138"/>
                  </a:cubicBezTo>
                  <a:cubicBezTo>
                    <a:pt x="139" y="143"/>
                    <a:pt x="142" y="132"/>
                    <a:pt x="124" y="132"/>
                  </a:cubicBezTo>
                  <a:cubicBezTo>
                    <a:pt x="107" y="131"/>
                    <a:pt x="104" y="118"/>
                    <a:pt x="80" y="119"/>
                  </a:cubicBezTo>
                  <a:cubicBezTo>
                    <a:pt x="56" y="120"/>
                    <a:pt x="52" y="124"/>
                    <a:pt x="50" y="113"/>
                  </a:cubicBezTo>
                  <a:cubicBezTo>
                    <a:pt x="49" y="103"/>
                    <a:pt x="62" y="116"/>
                    <a:pt x="67" y="109"/>
                  </a:cubicBezTo>
                  <a:cubicBezTo>
                    <a:pt x="73" y="102"/>
                    <a:pt x="70" y="94"/>
                    <a:pt x="62" y="92"/>
                  </a:cubicBezTo>
                  <a:cubicBezTo>
                    <a:pt x="55" y="90"/>
                    <a:pt x="65" y="82"/>
                    <a:pt x="52" y="80"/>
                  </a:cubicBezTo>
                  <a:cubicBezTo>
                    <a:pt x="31" y="78"/>
                    <a:pt x="21" y="85"/>
                    <a:pt x="19" y="78"/>
                  </a:cubicBezTo>
                  <a:cubicBezTo>
                    <a:pt x="17" y="71"/>
                    <a:pt x="33" y="76"/>
                    <a:pt x="41" y="70"/>
                  </a:cubicBezTo>
                  <a:cubicBezTo>
                    <a:pt x="50" y="65"/>
                    <a:pt x="52" y="75"/>
                    <a:pt x="66" y="69"/>
                  </a:cubicBezTo>
                  <a:cubicBezTo>
                    <a:pt x="81" y="63"/>
                    <a:pt x="55" y="69"/>
                    <a:pt x="56" y="63"/>
                  </a:cubicBezTo>
                  <a:cubicBezTo>
                    <a:pt x="56" y="57"/>
                    <a:pt x="82" y="53"/>
                    <a:pt x="62" y="51"/>
                  </a:cubicBezTo>
                  <a:cubicBezTo>
                    <a:pt x="42" y="49"/>
                    <a:pt x="41" y="48"/>
                    <a:pt x="28" y="52"/>
                  </a:cubicBezTo>
                  <a:cubicBezTo>
                    <a:pt x="15" y="57"/>
                    <a:pt x="0" y="49"/>
                    <a:pt x="6" y="46"/>
                  </a:cubicBezTo>
                  <a:cubicBezTo>
                    <a:pt x="12" y="42"/>
                    <a:pt x="17" y="50"/>
                    <a:pt x="17" y="42"/>
                  </a:cubicBezTo>
                  <a:cubicBezTo>
                    <a:pt x="16" y="35"/>
                    <a:pt x="24" y="43"/>
                    <a:pt x="24" y="33"/>
                  </a:cubicBezTo>
                  <a:cubicBezTo>
                    <a:pt x="25" y="23"/>
                    <a:pt x="31" y="15"/>
                    <a:pt x="40" y="22"/>
                  </a:cubicBezTo>
                  <a:cubicBezTo>
                    <a:pt x="49" y="29"/>
                    <a:pt x="64" y="37"/>
                    <a:pt x="60" y="30"/>
                  </a:cubicBezTo>
                  <a:cubicBezTo>
                    <a:pt x="56" y="24"/>
                    <a:pt x="45" y="22"/>
                    <a:pt x="40" y="17"/>
                  </a:cubicBezTo>
                  <a:cubicBezTo>
                    <a:pt x="36" y="12"/>
                    <a:pt x="44" y="5"/>
                    <a:pt x="58" y="10"/>
                  </a:cubicBezTo>
                  <a:cubicBezTo>
                    <a:pt x="72" y="15"/>
                    <a:pt x="64" y="16"/>
                    <a:pt x="79" y="25"/>
                  </a:cubicBezTo>
                  <a:cubicBezTo>
                    <a:pt x="93" y="34"/>
                    <a:pt x="79" y="34"/>
                    <a:pt x="86" y="49"/>
                  </a:cubicBezTo>
                  <a:cubicBezTo>
                    <a:pt x="93" y="64"/>
                    <a:pt x="95" y="32"/>
                    <a:pt x="102" y="43"/>
                  </a:cubicBezTo>
                  <a:cubicBezTo>
                    <a:pt x="110" y="53"/>
                    <a:pt x="114" y="45"/>
                    <a:pt x="110" y="36"/>
                  </a:cubicBezTo>
                  <a:cubicBezTo>
                    <a:pt x="105" y="26"/>
                    <a:pt x="112" y="15"/>
                    <a:pt x="121" y="29"/>
                  </a:cubicBezTo>
                  <a:cubicBezTo>
                    <a:pt x="129" y="43"/>
                    <a:pt x="134" y="45"/>
                    <a:pt x="133" y="34"/>
                  </a:cubicBezTo>
                  <a:cubicBezTo>
                    <a:pt x="131" y="24"/>
                    <a:pt x="150" y="13"/>
                    <a:pt x="153" y="23"/>
                  </a:cubicBezTo>
                  <a:cubicBezTo>
                    <a:pt x="155" y="33"/>
                    <a:pt x="162" y="38"/>
                    <a:pt x="161" y="29"/>
                  </a:cubicBezTo>
                  <a:cubicBezTo>
                    <a:pt x="159" y="19"/>
                    <a:pt x="165" y="16"/>
                    <a:pt x="174" y="26"/>
                  </a:cubicBezTo>
                  <a:cubicBezTo>
                    <a:pt x="184" y="36"/>
                    <a:pt x="185" y="15"/>
                    <a:pt x="195" y="20"/>
                  </a:cubicBezTo>
                  <a:cubicBezTo>
                    <a:pt x="205" y="26"/>
                    <a:pt x="209" y="21"/>
                    <a:pt x="203" y="13"/>
                  </a:cubicBezTo>
                  <a:cubicBezTo>
                    <a:pt x="198" y="5"/>
                    <a:pt x="217" y="0"/>
                    <a:pt x="222" y="9"/>
                  </a:cubicBezTo>
                  <a:cubicBezTo>
                    <a:pt x="230" y="27"/>
                    <a:pt x="232" y="17"/>
                    <a:pt x="242" y="13"/>
                  </a:cubicBezTo>
                  <a:cubicBezTo>
                    <a:pt x="252" y="8"/>
                    <a:pt x="258" y="10"/>
                    <a:pt x="245" y="19"/>
                  </a:cubicBezTo>
                  <a:cubicBezTo>
                    <a:pt x="232" y="29"/>
                    <a:pt x="260" y="21"/>
                    <a:pt x="250" y="33"/>
                  </a:cubicBezTo>
                  <a:cubicBezTo>
                    <a:pt x="248" y="35"/>
                    <a:pt x="246" y="39"/>
                    <a:pt x="249" y="38"/>
                  </a:cubicBezTo>
                  <a:cubicBezTo>
                    <a:pt x="262" y="37"/>
                    <a:pt x="254" y="44"/>
                    <a:pt x="268" y="46"/>
                  </a:cubicBezTo>
                  <a:cubicBezTo>
                    <a:pt x="282" y="47"/>
                    <a:pt x="279" y="65"/>
                    <a:pt x="273" y="7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gf608b5aa75_0_1"/>
            <p:cNvSpPr/>
            <p:nvPr/>
          </p:nvSpPr>
          <p:spPr>
            <a:xfrm>
              <a:off x="1353532" y="3128264"/>
              <a:ext cx="478531" cy="657651"/>
            </a:xfrm>
            <a:custGeom>
              <a:avLst/>
              <a:gdLst/>
              <a:ahLst/>
              <a:cxnLst/>
              <a:rect l="l" t="t" r="r" b="b"/>
              <a:pathLst>
                <a:path w="123" h="154" extrusionOk="0">
                  <a:moveTo>
                    <a:pt x="116" y="71"/>
                  </a:moveTo>
                  <a:cubicBezTo>
                    <a:pt x="120" y="82"/>
                    <a:pt x="123" y="94"/>
                    <a:pt x="115" y="109"/>
                  </a:cubicBezTo>
                  <a:cubicBezTo>
                    <a:pt x="107" y="123"/>
                    <a:pt x="117" y="126"/>
                    <a:pt x="108" y="124"/>
                  </a:cubicBezTo>
                  <a:cubicBezTo>
                    <a:pt x="99" y="121"/>
                    <a:pt x="101" y="124"/>
                    <a:pt x="91" y="126"/>
                  </a:cubicBezTo>
                  <a:cubicBezTo>
                    <a:pt x="80" y="127"/>
                    <a:pt x="67" y="142"/>
                    <a:pt x="65" y="136"/>
                  </a:cubicBezTo>
                  <a:cubicBezTo>
                    <a:pt x="63" y="130"/>
                    <a:pt x="63" y="136"/>
                    <a:pt x="60" y="142"/>
                  </a:cubicBezTo>
                  <a:cubicBezTo>
                    <a:pt x="57" y="148"/>
                    <a:pt x="18" y="154"/>
                    <a:pt x="28" y="145"/>
                  </a:cubicBezTo>
                  <a:cubicBezTo>
                    <a:pt x="41" y="133"/>
                    <a:pt x="12" y="152"/>
                    <a:pt x="20" y="143"/>
                  </a:cubicBezTo>
                  <a:cubicBezTo>
                    <a:pt x="27" y="135"/>
                    <a:pt x="4" y="143"/>
                    <a:pt x="15" y="132"/>
                  </a:cubicBezTo>
                  <a:cubicBezTo>
                    <a:pt x="26" y="121"/>
                    <a:pt x="0" y="133"/>
                    <a:pt x="12" y="122"/>
                  </a:cubicBezTo>
                  <a:cubicBezTo>
                    <a:pt x="19" y="116"/>
                    <a:pt x="29" y="123"/>
                    <a:pt x="25" y="118"/>
                  </a:cubicBezTo>
                  <a:cubicBezTo>
                    <a:pt x="22" y="114"/>
                    <a:pt x="27" y="111"/>
                    <a:pt x="40" y="110"/>
                  </a:cubicBezTo>
                  <a:cubicBezTo>
                    <a:pt x="54" y="108"/>
                    <a:pt x="50" y="102"/>
                    <a:pt x="44" y="105"/>
                  </a:cubicBezTo>
                  <a:cubicBezTo>
                    <a:pt x="39" y="107"/>
                    <a:pt x="12" y="115"/>
                    <a:pt x="27" y="106"/>
                  </a:cubicBezTo>
                  <a:cubicBezTo>
                    <a:pt x="42" y="96"/>
                    <a:pt x="28" y="92"/>
                    <a:pt x="40" y="88"/>
                  </a:cubicBezTo>
                  <a:cubicBezTo>
                    <a:pt x="52" y="85"/>
                    <a:pt x="42" y="83"/>
                    <a:pt x="37" y="85"/>
                  </a:cubicBezTo>
                  <a:cubicBezTo>
                    <a:pt x="31" y="87"/>
                    <a:pt x="14" y="77"/>
                    <a:pt x="19" y="73"/>
                  </a:cubicBezTo>
                  <a:cubicBezTo>
                    <a:pt x="25" y="69"/>
                    <a:pt x="19" y="68"/>
                    <a:pt x="30" y="63"/>
                  </a:cubicBezTo>
                  <a:cubicBezTo>
                    <a:pt x="41" y="58"/>
                    <a:pt x="14" y="64"/>
                    <a:pt x="20" y="55"/>
                  </a:cubicBezTo>
                  <a:cubicBezTo>
                    <a:pt x="27" y="45"/>
                    <a:pt x="14" y="53"/>
                    <a:pt x="18" y="48"/>
                  </a:cubicBezTo>
                  <a:cubicBezTo>
                    <a:pt x="22" y="43"/>
                    <a:pt x="33" y="41"/>
                    <a:pt x="38" y="46"/>
                  </a:cubicBezTo>
                  <a:cubicBezTo>
                    <a:pt x="44" y="50"/>
                    <a:pt x="46" y="45"/>
                    <a:pt x="52" y="47"/>
                  </a:cubicBezTo>
                  <a:cubicBezTo>
                    <a:pt x="58" y="48"/>
                    <a:pt x="55" y="43"/>
                    <a:pt x="65" y="36"/>
                  </a:cubicBezTo>
                  <a:cubicBezTo>
                    <a:pt x="75" y="30"/>
                    <a:pt x="52" y="35"/>
                    <a:pt x="51" y="31"/>
                  </a:cubicBezTo>
                  <a:cubicBezTo>
                    <a:pt x="50" y="27"/>
                    <a:pt x="62" y="27"/>
                    <a:pt x="60" y="21"/>
                  </a:cubicBezTo>
                  <a:cubicBezTo>
                    <a:pt x="58" y="15"/>
                    <a:pt x="73" y="8"/>
                    <a:pt x="77" y="9"/>
                  </a:cubicBezTo>
                  <a:cubicBezTo>
                    <a:pt x="86" y="11"/>
                    <a:pt x="82" y="0"/>
                    <a:pt x="91" y="6"/>
                  </a:cubicBezTo>
                  <a:cubicBezTo>
                    <a:pt x="101" y="11"/>
                    <a:pt x="90" y="9"/>
                    <a:pt x="90" y="15"/>
                  </a:cubicBezTo>
                  <a:cubicBezTo>
                    <a:pt x="81" y="18"/>
                    <a:pt x="88" y="28"/>
                    <a:pt x="78" y="29"/>
                  </a:cubicBezTo>
                  <a:cubicBezTo>
                    <a:pt x="68" y="30"/>
                    <a:pt x="83" y="31"/>
                    <a:pt x="71" y="36"/>
                  </a:cubicBezTo>
                  <a:cubicBezTo>
                    <a:pt x="57" y="42"/>
                    <a:pt x="90" y="56"/>
                    <a:pt x="91" y="48"/>
                  </a:cubicBezTo>
                  <a:cubicBezTo>
                    <a:pt x="91" y="42"/>
                    <a:pt x="96" y="36"/>
                    <a:pt x="98" y="44"/>
                  </a:cubicBezTo>
                  <a:cubicBezTo>
                    <a:pt x="100" y="51"/>
                    <a:pt x="103" y="47"/>
                    <a:pt x="104" y="52"/>
                  </a:cubicBezTo>
                  <a:cubicBezTo>
                    <a:pt x="105" y="58"/>
                    <a:pt x="105" y="54"/>
                    <a:pt x="113" y="52"/>
                  </a:cubicBezTo>
                  <a:cubicBezTo>
                    <a:pt x="114" y="54"/>
                    <a:pt x="117" y="57"/>
                    <a:pt x="113" y="58"/>
                  </a:cubicBezTo>
                  <a:cubicBezTo>
                    <a:pt x="109" y="59"/>
                    <a:pt x="112" y="60"/>
                    <a:pt x="116" y="7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gf608b5aa75_0_1"/>
            <p:cNvSpPr/>
            <p:nvPr/>
          </p:nvSpPr>
          <p:spPr>
            <a:xfrm>
              <a:off x="8176668" y="5748118"/>
              <a:ext cx="986360" cy="1139690"/>
            </a:xfrm>
            <a:custGeom>
              <a:avLst/>
              <a:gdLst/>
              <a:ahLst/>
              <a:cxnLst/>
              <a:rect l="l" t="t" r="r" b="b"/>
              <a:pathLst>
                <a:path w="254" h="267" extrusionOk="0">
                  <a:moveTo>
                    <a:pt x="245" y="7"/>
                  </a:moveTo>
                  <a:cubicBezTo>
                    <a:pt x="237" y="11"/>
                    <a:pt x="249" y="18"/>
                    <a:pt x="243" y="21"/>
                  </a:cubicBezTo>
                  <a:cubicBezTo>
                    <a:pt x="238" y="25"/>
                    <a:pt x="233" y="16"/>
                    <a:pt x="226" y="21"/>
                  </a:cubicBezTo>
                  <a:cubicBezTo>
                    <a:pt x="220" y="25"/>
                    <a:pt x="225" y="35"/>
                    <a:pt x="222" y="36"/>
                  </a:cubicBezTo>
                  <a:cubicBezTo>
                    <a:pt x="219" y="38"/>
                    <a:pt x="216" y="29"/>
                    <a:pt x="209" y="31"/>
                  </a:cubicBezTo>
                  <a:cubicBezTo>
                    <a:pt x="202" y="33"/>
                    <a:pt x="196" y="34"/>
                    <a:pt x="193" y="39"/>
                  </a:cubicBezTo>
                  <a:cubicBezTo>
                    <a:pt x="191" y="44"/>
                    <a:pt x="188" y="47"/>
                    <a:pt x="183" y="35"/>
                  </a:cubicBezTo>
                  <a:cubicBezTo>
                    <a:pt x="179" y="32"/>
                    <a:pt x="176" y="31"/>
                    <a:pt x="172" y="34"/>
                  </a:cubicBezTo>
                  <a:cubicBezTo>
                    <a:pt x="167" y="37"/>
                    <a:pt x="170" y="23"/>
                    <a:pt x="152" y="29"/>
                  </a:cubicBezTo>
                  <a:cubicBezTo>
                    <a:pt x="141" y="31"/>
                    <a:pt x="136" y="15"/>
                    <a:pt x="130" y="25"/>
                  </a:cubicBezTo>
                  <a:cubicBezTo>
                    <a:pt x="121" y="38"/>
                    <a:pt x="109" y="27"/>
                    <a:pt x="105" y="52"/>
                  </a:cubicBezTo>
                  <a:cubicBezTo>
                    <a:pt x="100" y="77"/>
                    <a:pt x="87" y="71"/>
                    <a:pt x="79" y="76"/>
                  </a:cubicBezTo>
                  <a:cubicBezTo>
                    <a:pt x="70" y="80"/>
                    <a:pt x="68" y="93"/>
                    <a:pt x="56" y="98"/>
                  </a:cubicBezTo>
                  <a:cubicBezTo>
                    <a:pt x="39" y="105"/>
                    <a:pt x="49" y="87"/>
                    <a:pt x="35" y="92"/>
                  </a:cubicBezTo>
                  <a:cubicBezTo>
                    <a:pt x="24" y="95"/>
                    <a:pt x="30" y="87"/>
                    <a:pt x="23" y="86"/>
                  </a:cubicBezTo>
                  <a:cubicBezTo>
                    <a:pt x="14" y="130"/>
                    <a:pt x="0" y="119"/>
                    <a:pt x="3" y="143"/>
                  </a:cubicBezTo>
                  <a:cubicBezTo>
                    <a:pt x="7" y="166"/>
                    <a:pt x="13" y="190"/>
                    <a:pt x="11" y="212"/>
                  </a:cubicBezTo>
                  <a:cubicBezTo>
                    <a:pt x="9" y="234"/>
                    <a:pt x="36" y="212"/>
                    <a:pt x="37" y="232"/>
                  </a:cubicBezTo>
                  <a:cubicBezTo>
                    <a:pt x="38" y="249"/>
                    <a:pt x="19" y="257"/>
                    <a:pt x="13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7" y="264"/>
                    <a:pt x="147" y="259"/>
                    <a:pt x="147" y="253"/>
                  </a:cubicBezTo>
                  <a:cubicBezTo>
                    <a:pt x="145" y="232"/>
                    <a:pt x="173" y="228"/>
                    <a:pt x="187" y="216"/>
                  </a:cubicBezTo>
                  <a:cubicBezTo>
                    <a:pt x="201" y="203"/>
                    <a:pt x="211" y="220"/>
                    <a:pt x="217" y="212"/>
                  </a:cubicBezTo>
                  <a:cubicBezTo>
                    <a:pt x="222" y="205"/>
                    <a:pt x="216" y="201"/>
                    <a:pt x="221" y="181"/>
                  </a:cubicBezTo>
                  <a:cubicBezTo>
                    <a:pt x="227" y="158"/>
                    <a:pt x="254" y="172"/>
                    <a:pt x="241" y="150"/>
                  </a:cubicBezTo>
                  <a:cubicBezTo>
                    <a:pt x="230" y="134"/>
                    <a:pt x="240" y="137"/>
                    <a:pt x="250" y="138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49" y="3"/>
                    <a:pt x="248" y="5"/>
                    <a:pt x="24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gf608b5aa75_0_1"/>
            <p:cNvSpPr/>
            <p:nvPr/>
          </p:nvSpPr>
          <p:spPr>
            <a:xfrm>
              <a:off x="8739838" y="6319754"/>
              <a:ext cx="423190" cy="568053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105" y="4"/>
                  </a:moveTo>
                  <a:cubicBezTo>
                    <a:pt x="95" y="3"/>
                    <a:pt x="85" y="0"/>
                    <a:pt x="96" y="16"/>
                  </a:cubicBezTo>
                  <a:cubicBezTo>
                    <a:pt x="109" y="38"/>
                    <a:pt x="82" y="24"/>
                    <a:pt x="76" y="47"/>
                  </a:cubicBezTo>
                  <a:cubicBezTo>
                    <a:pt x="71" y="67"/>
                    <a:pt x="77" y="71"/>
                    <a:pt x="72" y="78"/>
                  </a:cubicBezTo>
                  <a:cubicBezTo>
                    <a:pt x="66" y="86"/>
                    <a:pt x="56" y="69"/>
                    <a:pt x="42" y="82"/>
                  </a:cubicBezTo>
                  <a:cubicBezTo>
                    <a:pt x="28" y="94"/>
                    <a:pt x="0" y="98"/>
                    <a:pt x="2" y="119"/>
                  </a:cubicBezTo>
                  <a:cubicBezTo>
                    <a:pt x="2" y="125"/>
                    <a:pt x="2" y="130"/>
                    <a:pt x="1" y="133"/>
                  </a:cubicBezTo>
                  <a:cubicBezTo>
                    <a:pt x="105" y="133"/>
                    <a:pt x="105" y="133"/>
                    <a:pt x="105" y="133"/>
                  </a:cubicBezTo>
                  <a:lnTo>
                    <a:pt x="105" y="4"/>
                  </a:ln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gf608b5aa75_0_1"/>
            <p:cNvSpPr/>
            <p:nvPr/>
          </p:nvSpPr>
          <p:spPr>
            <a:xfrm>
              <a:off x="6612490" y="5504410"/>
              <a:ext cx="1712294" cy="1404901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416" y="324"/>
                  </a:moveTo>
                  <a:cubicBezTo>
                    <a:pt x="150" y="324"/>
                    <a:pt x="150" y="324"/>
                    <a:pt x="150" y="324"/>
                  </a:cubicBezTo>
                  <a:cubicBezTo>
                    <a:pt x="149" y="319"/>
                    <a:pt x="148" y="317"/>
                    <a:pt x="142" y="321"/>
                  </a:cubicBezTo>
                  <a:cubicBezTo>
                    <a:pt x="131" y="329"/>
                    <a:pt x="122" y="308"/>
                    <a:pt x="120" y="318"/>
                  </a:cubicBezTo>
                  <a:cubicBezTo>
                    <a:pt x="120" y="323"/>
                    <a:pt x="118" y="323"/>
                    <a:pt x="117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18"/>
                    <a:pt x="107" y="316"/>
                    <a:pt x="102" y="313"/>
                  </a:cubicBezTo>
                  <a:cubicBezTo>
                    <a:pt x="96" y="309"/>
                    <a:pt x="99" y="300"/>
                    <a:pt x="93" y="293"/>
                  </a:cubicBezTo>
                  <a:cubicBezTo>
                    <a:pt x="86" y="285"/>
                    <a:pt x="98" y="272"/>
                    <a:pt x="89" y="256"/>
                  </a:cubicBezTo>
                  <a:cubicBezTo>
                    <a:pt x="80" y="240"/>
                    <a:pt x="57" y="236"/>
                    <a:pt x="53" y="221"/>
                  </a:cubicBezTo>
                  <a:cubicBezTo>
                    <a:pt x="50" y="205"/>
                    <a:pt x="33" y="207"/>
                    <a:pt x="34" y="187"/>
                  </a:cubicBezTo>
                  <a:cubicBezTo>
                    <a:pt x="36" y="167"/>
                    <a:pt x="57" y="165"/>
                    <a:pt x="51" y="151"/>
                  </a:cubicBezTo>
                  <a:cubicBezTo>
                    <a:pt x="45" y="136"/>
                    <a:pt x="59" y="142"/>
                    <a:pt x="57" y="137"/>
                  </a:cubicBezTo>
                  <a:cubicBezTo>
                    <a:pt x="55" y="131"/>
                    <a:pt x="33" y="137"/>
                    <a:pt x="32" y="126"/>
                  </a:cubicBezTo>
                  <a:cubicBezTo>
                    <a:pt x="30" y="116"/>
                    <a:pt x="23" y="110"/>
                    <a:pt x="19" y="92"/>
                  </a:cubicBezTo>
                  <a:cubicBezTo>
                    <a:pt x="17" y="82"/>
                    <a:pt x="12" y="86"/>
                    <a:pt x="14" y="73"/>
                  </a:cubicBezTo>
                  <a:cubicBezTo>
                    <a:pt x="15" y="71"/>
                    <a:pt x="4" y="68"/>
                    <a:pt x="4" y="67"/>
                  </a:cubicBezTo>
                  <a:cubicBezTo>
                    <a:pt x="4" y="63"/>
                    <a:pt x="11" y="58"/>
                    <a:pt x="11" y="53"/>
                  </a:cubicBezTo>
                  <a:cubicBezTo>
                    <a:pt x="11" y="49"/>
                    <a:pt x="7" y="53"/>
                    <a:pt x="6" y="50"/>
                  </a:cubicBezTo>
                  <a:cubicBezTo>
                    <a:pt x="5" y="46"/>
                    <a:pt x="6" y="41"/>
                    <a:pt x="6" y="37"/>
                  </a:cubicBezTo>
                  <a:cubicBezTo>
                    <a:pt x="6" y="34"/>
                    <a:pt x="3" y="34"/>
                    <a:pt x="3" y="31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3"/>
                    <a:pt x="0" y="21"/>
                    <a:pt x="0" y="18"/>
                  </a:cubicBezTo>
                  <a:cubicBezTo>
                    <a:pt x="0" y="15"/>
                    <a:pt x="7" y="19"/>
                    <a:pt x="9" y="16"/>
                  </a:cubicBezTo>
                  <a:cubicBezTo>
                    <a:pt x="12" y="11"/>
                    <a:pt x="8" y="0"/>
                    <a:pt x="16" y="7"/>
                  </a:cubicBezTo>
                  <a:cubicBezTo>
                    <a:pt x="17" y="7"/>
                    <a:pt x="18" y="8"/>
                    <a:pt x="18" y="7"/>
                  </a:cubicBezTo>
                  <a:cubicBezTo>
                    <a:pt x="26" y="18"/>
                    <a:pt x="29" y="30"/>
                    <a:pt x="45" y="35"/>
                  </a:cubicBezTo>
                  <a:cubicBezTo>
                    <a:pt x="50" y="36"/>
                    <a:pt x="51" y="36"/>
                    <a:pt x="52" y="35"/>
                  </a:cubicBezTo>
                  <a:cubicBezTo>
                    <a:pt x="53" y="34"/>
                    <a:pt x="55" y="34"/>
                    <a:pt x="57" y="33"/>
                  </a:cubicBezTo>
                  <a:cubicBezTo>
                    <a:pt x="59" y="33"/>
                    <a:pt x="60" y="35"/>
                    <a:pt x="61" y="35"/>
                  </a:cubicBezTo>
                  <a:cubicBezTo>
                    <a:pt x="62" y="35"/>
                    <a:pt x="62" y="34"/>
                    <a:pt x="62" y="34"/>
                  </a:cubicBezTo>
                  <a:cubicBezTo>
                    <a:pt x="64" y="32"/>
                    <a:pt x="67" y="27"/>
                    <a:pt x="69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4"/>
                    <a:pt x="79" y="18"/>
                    <a:pt x="82" y="16"/>
                  </a:cubicBezTo>
                  <a:cubicBezTo>
                    <a:pt x="85" y="13"/>
                    <a:pt x="94" y="6"/>
                    <a:pt x="97" y="7"/>
                  </a:cubicBezTo>
                  <a:cubicBezTo>
                    <a:pt x="98" y="7"/>
                    <a:pt x="107" y="17"/>
                    <a:pt x="107" y="18"/>
                  </a:cubicBezTo>
                  <a:cubicBezTo>
                    <a:pt x="105" y="20"/>
                    <a:pt x="101" y="18"/>
                    <a:pt x="101" y="22"/>
                  </a:cubicBezTo>
                  <a:cubicBezTo>
                    <a:pt x="100" y="25"/>
                    <a:pt x="106" y="25"/>
                    <a:pt x="105" y="29"/>
                  </a:cubicBezTo>
                  <a:cubicBezTo>
                    <a:pt x="105" y="33"/>
                    <a:pt x="99" y="31"/>
                    <a:pt x="98" y="33"/>
                  </a:cubicBezTo>
                  <a:cubicBezTo>
                    <a:pt x="97" y="35"/>
                    <a:pt x="98" y="36"/>
                    <a:pt x="99" y="37"/>
                  </a:cubicBezTo>
                  <a:cubicBezTo>
                    <a:pt x="100" y="38"/>
                    <a:pt x="103" y="38"/>
                    <a:pt x="104" y="40"/>
                  </a:cubicBezTo>
                  <a:cubicBezTo>
                    <a:pt x="104" y="40"/>
                    <a:pt x="104" y="44"/>
                    <a:pt x="106" y="44"/>
                  </a:cubicBezTo>
                  <a:cubicBezTo>
                    <a:pt x="107" y="44"/>
                    <a:pt x="107" y="43"/>
                    <a:pt x="108" y="43"/>
                  </a:cubicBezTo>
                  <a:cubicBezTo>
                    <a:pt x="113" y="44"/>
                    <a:pt x="108" y="54"/>
                    <a:pt x="119" y="50"/>
                  </a:cubicBezTo>
                  <a:cubicBezTo>
                    <a:pt x="122" y="100"/>
                    <a:pt x="146" y="71"/>
                    <a:pt x="153" y="88"/>
                  </a:cubicBezTo>
                  <a:cubicBezTo>
                    <a:pt x="161" y="105"/>
                    <a:pt x="191" y="113"/>
                    <a:pt x="198" y="111"/>
                  </a:cubicBezTo>
                  <a:cubicBezTo>
                    <a:pt x="205" y="109"/>
                    <a:pt x="239" y="99"/>
                    <a:pt x="242" y="100"/>
                  </a:cubicBezTo>
                  <a:cubicBezTo>
                    <a:pt x="245" y="101"/>
                    <a:pt x="231" y="104"/>
                    <a:pt x="243" y="105"/>
                  </a:cubicBezTo>
                  <a:cubicBezTo>
                    <a:pt x="252" y="105"/>
                    <a:pt x="245" y="93"/>
                    <a:pt x="244" y="86"/>
                  </a:cubicBezTo>
                  <a:cubicBezTo>
                    <a:pt x="279" y="84"/>
                    <a:pt x="254" y="77"/>
                    <a:pt x="275" y="65"/>
                  </a:cubicBezTo>
                  <a:cubicBezTo>
                    <a:pt x="291" y="56"/>
                    <a:pt x="302" y="68"/>
                    <a:pt x="304" y="60"/>
                  </a:cubicBezTo>
                  <a:cubicBezTo>
                    <a:pt x="305" y="55"/>
                    <a:pt x="313" y="52"/>
                    <a:pt x="318" y="57"/>
                  </a:cubicBezTo>
                  <a:cubicBezTo>
                    <a:pt x="322" y="61"/>
                    <a:pt x="324" y="49"/>
                    <a:pt x="327" y="59"/>
                  </a:cubicBezTo>
                  <a:cubicBezTo>
                    <a:pt x="331" y="69"/>
                    <a:pt x="348" y="65"/>
                    <a:pt x="351" y="73"/>
                  </a:cubicBezTo>
                  <a:cubicBezTo>
                    <a:pt x="353" y="81"/>
                    <a:pt x="353" y="70"/>
                    <a:pt x="369" y="76"/>
                  </a:cubicBezTo>
                  <a:cubicBezTo>
                    <a:pt x="386" y="81"/>
                    <a:pt x="371" y="87"/>
                    <a:pt x="387" y="92"/>
                  </a:cubicBezTo>
                  <a:cubicBezTo>
                    <a:pt x="403" y="98"/>
                    <a:pt x="396" y="109"/>
                    <a:pt x="406" y="109"/>
                  </a:cubicBezTo>
                  <a:cubicBezTo>
                    <a:pt x="416" y="109"/>
                    <a:pt x="421" y="107"/>
                    <a:pt x="423" y="111"/>
                  </a:cubicBezTo>
                  <a:cubicBezTo>
                    <a:pt x="425" y="116"/>
                    <a:pt x="420" y="114"/>
                    <a:pt x="423" y="121"/>
                  </a:cubicBezTo>
                  <a:cubicBezTo>
                    <a:pt x="426" y="127"/>
                    <a:pt x="419" y="129"/>
                    <a:pt x="423" y="132"/>
                  </a:cubicBezTo>
                  <a:cubicBezTo>
                    <a:pt x="428" y="136"/>
                    <a:pt x="422" y="139"/>
                    <a:pt x="426" y="143"/>
                  </a:cubicBezTo>
                  <a:cubicBezTo>
                    <a:pt x="417" y="187"/>
                    <a:pt x="403" y="176"/>
                    <a:pt x="406" y="200"/>
                  </a:cubicBezTo>
                  <a:cubicBezTo>
                    <a:pt x="410" y="223"/>
                    <a:pt x="416" y="247"/>
                    <a:pt x="414" y="269"/>
                  </a:cubicBezTo>
                  <a:cubicBezTo>
                    <a:pt x="412" y="291"/>
                    <a:pt x="439" y="269"/>
                    <a:pt x="440" y="289"/>
                  </a:cubicBezTo>
                  <a:cubicBezTo>
                    <a:pt x="441" y="306"/>
                    <a:pt x="422" y="314"/>
                    <a:pt x="416" y="32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gf608b5aa75_0_1"/>
            <p:cNvSpPr/>
            <p:nvPr/>
          </p:nvSpPr>
          <p:spPr>
            <a:xfrm>
              <a:off x="4890430" y="5158561"/>
              <a:ext cx="1796933" cy="930030"/>
            </a:xfrm>
            <a:custGeom>
              <a:avLst/>
              <a:gdLst/>
              <a:ahLst/>
              <a:cxnLst/>
              <a:rect l="l" t="t" r="r" b="b"/>
              <a:pathLst>
                <a:path w="463" h="218" extrusionOk="0">
                  <a:moveTo>
                    <a:pt x="463" y="173"/>
                  </a:moveTo>
                  <a:cubicBezTo>
                    <a:pt x="463" y="173"/>
                    <a:pt x="458" y="172"/>
                    <a:pt x="457" y="173"/>
                  </a:cubicBezTo>
                  <a:cubicBezTo>
                    <a:pt x="456" y="175"/>
                    <a:pt x="449" y="179"/>
                    <a:pt x="449" y="179"/>
                  </a:cubicBezTo>
                  <a:cubicBezTo>
                    <a:pt x="446" y="175"/>
                    <a:pt x="453" y="169"/>
                    <a:pt x="446" y="168"/>
                  </a:cubicBezTo>
                  <a:cubicBezTo>
                    <a:pt x="441" y="167"/>
                    <a:pt x="441" y="173"/>
                    <a:pt x="433" y="171"/>
                  </a:cubicBezTo>
                  <a:cubicBezTo>
                    <a:pt x="430" y="169"/>
                    <a:pt x="426" y="166"/>
                    <a:pt x="422" y="166"/>
                  </a:cubicBezTo>
                  <a:cubicBezTo>
                    <a:pt x="421" y="166"/>
                    <a:pt x="420" y="166"/>
                    <a:pt x="419" y="167"/>
                  </a:cubicBezTo>
                  <a:cubicBezTo>
                    <a:pt x="419" y="167"/>
                    <a:pt x="418" y="168"/>
                    <a:pt x="417" y="168"/>
                  </a:cubicBezTo>
                  <a:cubicBezTo>
                    <a:pt x="416" y="168"/>
                    <a:pt x="416" y="167"/>
                    <a:pt x="415" y="167"/>
                  </a:cubicBezTo>
                  <a:cubicBezTo>
                    <a:pt x="414" y="166"/>
                    <a:pt x="414" y="166"/>
                    <a:pt x="413" y="166"/>
                  </a:cubicBezTo>
                  <a:cubicBezTo>
                    <a:pt x="412" y="166"/>
                    <a:pt x="412" y="166"/>
                    <a:pt x="412" y="167"/>
                  </a:cubicBezTo>
                  <a:cubicBezTo>
                    <a:pt x="408" y="171"/>
                    <a:pt x="408" y="173"/>
                    <a:pt x="402" y="175"/>
                  </a:cubicBezTo>
                  <a:cubicBezTo>
                    <a:pt x="403" y="173"/>
                    <a:pt x="403" y="172"/>
                    <a:pt x="402" y="171"/>
                  </a:cubicBezTo>
                  <a:cubicBezTo>
                    <a:pt x="401" y="169"/>
                    <a:pt x="400" y="167"/>
                    <a:pt x="399" y="168"/>
                  </a:cubicBezTo>
                  <a:cubicBezTo>
                    <a:pt x="394" y="172"/>
                    <a:pt x="391" y="174"/>
                    <a:pt x="384" y="175"/>
                  </a:cubicBezTo>
                  <a:cubicBezTo>
                    <a:pt x="377" y="176"/>
                    <a:pt x="370" y="173"/>
                    <a:pt x="364" y="174"/>
                  </a:cubicBezTo>
                  <a:cubicBezTo>
                    <a:pt x="349" y="177"/>
                    <a:pt x="341" y="188"/>
                    <a:pt x="324" y="189"/>
                  </a:cubicBezTo>
                  <a:cubicBezTo>
                    <a:pt x="313" y="190"/>
                    <a:pt x="313" y="185"/>
                    <a:pt x="304" y="182"/>
                  </a:cubicBezTo>
                  <a:cubicBezTo>
                    <a:pt x="297" y="179"/>
                    <a:pt x="288" y="189"/>
                    <a:pt x="281" y="190"/>
                  </a:cubicBezTo>
                  <a:cubicBezTo>
                    <a:pt x="279" y="191"/>
                    <a:pt x="276" y="188"/>
                    <a:pt x="273" y="189"/>
                  </a:cubicBezTo>
                  <a:cubicBezTo>
                    <a:pt x="273" y="190"/>
                    <a:pt x="263" y="183"/>
                    <a:pt x="262" y="184"/>
                  </a:cubicBezTo>
                  <a:cubicBezTo>
                    <a:pt x="260" y="186"/>
                    <a:pt x="259" y="195"/>
                    <a:pt x="260" y="198"/>
                  </a:cubicBezTo>
                  <a:cubicBezTo>
                    <a:pt x="260" y="199"/>
                    <a:pt x="264" y="202"/>
                    <a:pt x="263" y="204"/>
                  </a:cubicBezTo>
                  <a:cubicBezTo>
                    <a:pt x="262" y="205"/>
                    <a:pt x="256" y="203"/>
                    <a:pt x="255" y="204"/>
                  </a:cubicBezTo>
                  <a:cubicBezTo>
                    <a:pt x="254" y="205"/>
                    <a:pt x="251" y="216"/>
                    <a:pt x="250" y="217"/>
                  </a:cubicBezTo>
                  <a:cubicBezTo>
                    <a:pt x="248" y="218"/>
                    <a:pt x="246" y="214"/>
                    <a:pt x="244" y="214"/>
                  </a:cubicBezTo>
                  <a:cubicBezTo>
                    <a:pt x="247" y="210"/>
                    <a:pt x="244" y="207"/>
                    <a:pt x="241" y="203"/>
                  </a:cubicBezTo>
                  <a:cubicBezTo>
                    <a:pt x="238" y="199"/>
                    <a:pt x="252" y="195"/>
                    <a:pt x="250" y="186"/>
                  </a:cubicBezTo>
                  <a:cubicBezTo>
                    <a:pt x="249" y="178"/>
                    <a:pt x="248" y="179"/>
                    <a:pt x="235" y="190"/>
                  </a:cubicBezTo>
                  <a:cubicBezTo>
                    <a:pt x="222" y="202"/>
                    <a:pt x="223" y="171"/>
                    <a:pt x="202" y="195"/>
                  </a:cubicBezTo>
                  <a:cubicBezTo>
                    <a:pt x="188" y="212"/>
                    <a:pt x="186" y="204"/>
                    <a:pt x="171" y="210"/>
                  </a:cubicBezTo>
                  <a:cubicBezTo>
                    <a:pt x="157" y="216"/>
                    <a:pt x="159" y="196"/>
                    <a:pt x="130" y="185"/>
                  </a:cubicBezTo>
                  <a:cubicBezTo>
                    <a:pt x="102" y="175"/>
                    <a:pt x="115" y="196"/>
                    <a:pt x="110" y="202"/>
                  </a:cubicBezTo>
                  <a:cubicBezTo>
                    <a:pt x="104" y="207"/>
                    <a:pt x="106" y="196"/>
                    <a:pt x="95" y="206"/>
                  </a:cubicBezTo>
                  <a:cubicBezTo>
                    <a:pt x="90" y="211"/>
                    <a:pt x="79" y="204"/>
                    <a:pt x="75" y="193"/>
                  </a:cubicBezTo>
                  <a:cubicBezTo>
                    <a:pt x="71" y="181"/>
                    <a:pt x="70" y="195"/>
                    <a:pt x="63" y="187"/>
                  </a:cubicBezTo>
                  <a:cubicBezTo>
                    <a:pt x="57" y="179"/>
                    <a:pt x="49" y="197"/>
                    <a:pt x="49" y="190"/>
                  </a:cubicBezTo>
                  <a:cubicBezTo>
                    <a:pt x="49" y="183"/>
                    <a:pt x="35" y="194"/>
                    <a:pt x="32" y="189"/>
                  </a:cubicBezTo>
                  <a:cubicBezTo>
                    <a:pt x="29" y="183"/>
                    <a:pt x="45" y="188"/>
                    <a:pt x="50" y="181"/>
                  </a:cubicBezTo>
                  <a:cubicBezTo>
                    <a:pt x="55" y="174"/>
                    <a:pt x="32" y="183"/>
                    <a:pt x="29" y="177"/>
                  </a:cubicBezTo>
                  <a:cubicBezTo>
                    <a:pt x="25" y="170"/>
                    <a:pt x="38" y="178"/>
                    <a:pt x="35" y="171"/>
                  </a:cubicBezTo>
                  <a:cubicBezTo>
                    <a:pt x="33" y="164"/>
                    <a:pt x="27" y="170"/>
                    <a:pt x="29" y="163"/>
                  </a:cubicBezTo>
                  <a:cubicBezTo>
                    <a:pt x="30" y="157"/>
                    <a:pt x="23" y="159"/>
                    <a:pt x="29" y="151"/>
                  </a:cubicBezTo>
                  <a:cubicBezTo>
                    <a:pt x="34" y="142"/>
                    <a:pt x="23" y="148"/>
                    <a:pt x="20" y="142"/>
                  </a:cubicBezTo>
                  <a:cubicBezTo>
                    <a:pt x="16" y="136"/>
                    <a:pt x="16" y="144"/>
                    <a:pt x="10" y="139"/>
                  </a:cubicBezTo>
                  <a:cubicBezTo>
                    <a:pt x="4" y="134"/>
                    <a:pt x="9" y="116"/>
                    <a:pt x="13" y="128"/>
                  </a:cubicBezTo>
                  <a:cubicBezTo>
                    <a:pt x="17" y="139"/>
                    <a:pt x="30" y="131"/>
                    <a:pt x="18" y="126"/>
                  </a:cubicBezTo>
                  <a:cubicBezTo>
                    <a:pt x="9" y="122"/>
                    <a:pt x="29" y="116"/>
                    <a:pt x="21" y="115"/>
                  </a:cubicBezTo>
                  <a:cubicBezTo>
                    <a:pt x="13" y="114"/>
                    <a:pt x="24" y="109"/>
                    <a:pt x="17" y="104"/>
                  </a:cubicBezTo>
                  <a:cubicBezTo>
                    <a:pt x="11" y="99"/>
                    <a:pt x="29" y="89"/>
                    <a:pt x="15" y="93"/>
                  </a:cubicBezTo>
                  <a:cubicBezTo>
                    <a:pt x="0" y="98"/>
                    <a:pt x="0" y="97"/>
                    <a:pt x="2" y="86"/>
                  </a:cubicBezTo>
                  <a:cubicBezTo>
                    <a:pt x="4" y="75"/>
                    <a:pt x="4" y="82"/>
                    <a:pt x="9" y="74"/>
                  </a:cubicBezTo>
                  <a:cubicBezTo>
                    <a:pt x="19" y="60"/>
                    <a:pt x="30" y="61"/>
                    <a:pt x="32" y="66"/>
                  </a:cubicBezTo>
                  <a:cubicBezTo>
                    <a:pt x="35" y="71"/>
                    <a:pt x="44" y="68"/>
                    <a:pt x="40" y="64"/>
                  </a:cubicBezTo>
                  <a:cubicBezTo>
                    <a:pt x="36" y="60"/>
                    <a:pt x="51" y="57"/>
                    <a:pt x="49" y="62"/>
                  </a:cubicBezTo>
                  <a:cubicBezTo>
                    <a:pt x="47" y="68"/>
                    <a:pt x="72" y="68"/>
                    <a:pt x="74" y="65"/>
                  </a:cubicBezTo>
                  <a:cubicBezTo>
                    <a:pt x="79" y="60"/>
                    <a:pt x="53" y="61"/>
                    <a:pt x="81" y="56"/>
                  </a:cubicBezTo>
                  <a:cubicBezTo>
                    <a:pt x="103" y="52"/>
                    <a:pt x="84" y="55"/>
                    <a:pt x="80" y="50"/>
                  </a:cubicBezTo>
                  <a:cubicBezTo>
                    <a:pt x="77" y="45"/>
                    <a:pt x="72" y="48"/>
                    <a:pt x="75" y="42"/>
                  </a:cubicBezTo>
                  <a:cubicBezTo>
                    <a:pt x="78" y="37"/>
                    <a:pt x="78" y="35"/>
                    <a:pt x="89" y="38"/>
                  </a:cubicBezTo>
                  <a:cubicBezTo>
                    <a:pt x="101" y="41"/>
                    <a:pt x="102" y="34"/>
                    <a:pt x="113" y="39"/>
                  </a:cubicBezTo>
                  <a:cubicBezTo>
                    <a:pt x="124" y="44"/>
                    <a:pt x="130" y="41"/>
                    <a:pt x="132" y="37"/>
                  </a:cubicBezTo>
                  <a:cubicBezTo>
                    <a:pt x="134" y="32"/>
                    <a:pt x="145" y="21"/>
                    <a:pt x="171" y="13"/>
                  </a:cubicBezTo>
                  <a:cubicBezTo>
                    <a:pt x="196" y="4"/>
                    <a:pt x="206" y="17"/>
                    <a:pt x="219" y="9"/>
                  </a:cubicBezTo>
                  <a:cubicBezTo>
                    <a:pt x="231" y="0"/>
                    <a:pt x="217" y="26"/>
                    <a:pt x="237" y="20"/>
                  </a:cubicBezTo>
                  <a:cubicBezTo>
                    <a:pt x="257" y="14"/>
                    <a:pt x="247" y="38"/>
                    <a:pt x="260" y="34"/>
                  </a:cubicBezTo>
                  <a:cubicBezTo>
                    <a:pt x="272" y="29"/>
                    <a:pt x="263" y="33"/>
                    <a:pt x="277" y="40"/>
                  </a:cubicBezTo>
                  <a:cubicBezTo>
                    <a:pt x="291" y="47"/>
                    <a:pt x="282" y="32"/>
                    <a:pt x="293" y="44"/>
                  </a:cubicBezTo>
                  <a:cubicBezTo>
                    <a:pt x="305" y="56"/>
                    <a:pt x="323" y="31"/>
                    <a:pt x="337" y="43"/>
                  </a:cubicBezTo>
                  <a:cubicBezTo>
                    <a:pt x="351" y="54"/>
                    <a:pt x="379" y="30"/>
                    <a:pt x="382" y="27"/>
                  </a:cubicBezTo>
                  <a:cubicBezTo>
                    <a:pt x="391" y="31"/>
                    <a:pt x="386" y="28"/>
                    <a:pt x="392" y="27"/>
                  </a:cubicBezTo>
                  <a:cubicBezTo>
                    <a:pt x="395" y="26"/>
                    <a:pt x="404" y="31"/>
                    <a:pt x="406" y="29"/>
                  </a:cubicBezTo>
                  <a:cubicBezTo>
                    <a:pt x="406" y="29"/>
                    <a:pt x="408" y="24"/>
                    <a:pt x="408" y="24"/>
                  </a:cubicBezTo>
                  <a:cubicBezTo>
                    <a:pt x="410" y="21"/>
                    <a:pt x="412" y="24"/>
                    <a:pt x="421" y="32"/>
                  </a:cubicBezTo>
                  <a:cubicBezTo>
                    <a:pt x="421" y="33"/>
                    <a:pt x="423" y="33"/>
                    <a:pt x="423" y="34"/>
                  </a:cubicBezTo>
                  <a:cubicBezTo>
                    <a:pt x="423" y="35"/>
                    <a:pt x="423" y="37"/>
                    <a:pt x="424" y="38"/>
                  </a:cubicBezTo>
                  <a:cubicBezTo>
                    <a:pt x="426" y="40"/>
                    <a:pt x="427" y="35"/>
                    <a:pt x="430" y="39"/>
                  </a:cubicBezTo>
                  <a:cubicBezTo>
                    <a:pt x="430" y="39"/>
                    <a:pt x="430" y="40"/>
                    <a:pt x="430" y="40"/>
                  </a:cubicBezTo>
                  <a:cubicBezTo>
                    <a:pt x="430" y="40"/>
                    <a:pt x="430" y="41"/>
                    <a:pt x="430" y="41"/>
                  </a:cubicBezTo>
                  <a:cubicBezTo>
                    <a:pt x="430" y="41"/>
                    <a:pt x="429" y="42"/>
                    <a:pt x="430" y="42"/>
                  </a:cubicBezTo>
                  <a:cubicBezTo>
                    <a:pt x="432" y="46"/>
                    <a:pt x="438" y="49"/>
                    <a:pt x="437" y="55"/>
                  </a:cubicBezTo>
                  <a:cubicBezTo>
                    <a:pt x="436" y="59"/>
                    <a:pt x="433" y="62"/>
                    <a:pt x="433" y="67"/>
                  </a:cubicBezTo>
                  <a:cubicBezTo>
                    <a:pt x="433" y="68"/>
                    <a:pt x="436" y="71"/>
                    <a:pt x="436" y="72"/>
                  </a:cubicBezTo>
                  <a:cubicBezTo>
                    <a:pt x="436" y="73"/>
                    <a:pt x="434" y="74"/>
                    <a:pt x="434" y="74"/>
                  </a:cubicBezTo>
                  <a:cubicBezTo>
                    <a:pt x="442" y="79"/>
                    <a:pt x="450" y="74"/>
                    <a:pt x="456" y="81"/>
                  </a:cubicBezTo>
                  <a:cubicBezTo>
                    <a:pt x="458" y="83"/>
                    <a:pt x="460" y="86"/>
                    <a:pt x="462" y="88"/>
                  </a:cubicBezTo>
                  <a:cubicBezTo>
                    <a:pt x="462" y="89"/>
                    <a:pt x="461" y="88"/>
                    <a:pt x="460" y="88"/>
                  </a:cubicBezTo>
                  <a:cubicBezTo>
                    <a:pt x="452" y="81"/>
                    <a:pt x="456" y="92"/>
                    <a:pt x="453" y="97"/>
                  </a:cubicBezTo>
                  <a:cubicBezTo>
                    <a:pt x="451" y="100"/>
                    <a:pt x="444" y="96"/>
                    <a:pt x="444" y="99"/>
                  </a:cubicBezTo>
                  <a:cubicBezTo>
                    <a:pt x="444" y="102"/>
                    <a:pt x="448" y="104"/>
                    <a:pt x="448" y="107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115"/>
                    <a:pt x="450" y="115"/>
                    <a:pt x="450" y="118"/>
                  </a:cubicBezTo>
                  <a:cubicBezTo>
                    <a:pt x="450" y="122"/>
                    <a:pt x="449" y="127"/>
                    <a:pt x="450" y="131"/>
                  </a:cubicBezTo>
                  <a:cubicBezTo>
                    <a:pt x="451" y="134"/>
                    <a:pt x="455" y="130"/>
                    <a:pt x="455" y="134"/>
                  </a:cubicBezTo>
                  <a:cubicBezTo>
                    <a:pt x="455" y="139"/>
                    <a:pt x="448" y="144"/>
                    <a:pt x="448" y="148"/>
                  </a:cubicBezTo>
                  <a:cubicBezTo>
                    <a:pt x="448" y="149"/>
                    <a:pt x="459" y="152"/>
                    <a:pt x="458" y="154"/>
                  </a:cubicBezTo>
                  <a:cubicBezTo>
                    <a:pt x="456" y="167"/>
                    <a:pt x="461" y="163"/>
                    <a:pt x="463" y="17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gf608b5aa75_0_1"/>
            <p:cNvSpPr/>
            <p:nvPr/>
          </p:nvSpPr>
          <p:spPr>
            <a:xfrm>
              <a:off x="7416553" y="5072547"/>
              <a:ext cx="1381881" cy="1123562"/>
            </a:xfrm>
            <a:custGeom>
              <a:avLst/>
              <a:gdLst/>
              <a:ahLst/>
              <a:cxnLst/>
              <a:rect l="l" t="t" r="r" b="b"/>
              <a:pathLst>
                <a:path w="356" h="263" extrusionOk="0">
                  <a:moveTo>
                    <a:pt x="349" y="165"/>
                  </a:moveTo>
                  <a:cubicBezTo>
                    <a:pt x="341" y="161"/>
                    <a:pt x="334" y="154"/>
                    <a:pt x="329" y="156"/>
                  </a:cubicBezTo>
                  <a:cubicBezTo>
                    <a:pt x="322" y="160"/>
                    <a:pt x="298" y="131"/>
                    <a:pt x="293" y="132"/>
                  </a:cubicBezTo>
                  <a:cubicBezTo>
                    <a:pt x="285" y="135"/>
                    <a:pt x="273" y="117"/>
                    <a:pt x="259" y="107"/>
                  </a:cubicBezTo>
                  <a:cubicBezTo>
                    <a:pt x="244" y="96"/>
                    <a:pt x="249" y="87"/>
                    <a:pt x="241" y="81"/>
                  </a:cubicBezTo>
                  <a:cubicBezTo>
                    <a:pt x="234" y="75"/>
                    <a:pt x="240" y="62"/>
                    <a:pt x="229" y="56"/>
                  </a:cubicBezTo>
                  <a:cubicBezTo>
                    <a:pt x="218" y="50"/>
                    <a:pt x="224" y="61"/>
                    <a:pt x="216" y="57"/>
                  </a:cubicBezTo>
                  <a:cubicBezTo>
                    <a:pt x="208" y="53"/>
                    <a:pt x="202" y="61"/>
                    <a:pt x="192" y="53"/>
                  </a:cubicBezTo>
                  <a:cubicBezTo>
                    <a:pt x="183" y="45"/>
                    <a:pt x="195" y="47"/>
                    <a:pt x="190" y="41"/>
                  </a:cubicBezTo>
                  <a:cubicBezTo>
                    <a:pt x="184" y="36"/>
                    <a:pt x="198" y="40"/>
                    <a:pt x="192" y="35"/>
                  </a:cubicBezTo>
                  <a:cubicBezTo>
                    <a:pt x="180" y="25"/>
                    <a:pt x="197" y="20"/>
                    <a:pt x="183" y="20"/>
                  </a:cubicBezTo>
                  <a:cubicBezTo>
                    <a:pt x="159" y="19"/>
                    <a:pt x="174" y="13"/>
                    <a:pt x="165" y="12"/>
                  </a:cubicBezTo>
                  <a:cubicBezTo>
                    <a:pt x="155" y="12"/>
                    <a:pt x="157" y="0"/>
                    <a:pt x="152" y="4"/>
                  </a:cubicBezTo>
                  <a:cubicBezTo>
                    <a:pt x="147" y="9"/>
                    <a:pt x="137" y="5"/>
                    <a:pt x="142" y="10"/>
                  </a:cubicBezTo>
                  <a:cubicBezTo>
                    <a:pt x="153" y="21"/>
                    <a:pt x="137" y="8"/>
                    <a:pt x="136" y="18"/>
                  </a:cubicBezTo>
                  <a:cubicBezTo>
                    <a:pt x="135" y="29"/>
                    <a:pt x="119" y="19"/>
                    <a:pt x="114" y="33"/>
                  </a:cubicBezTo>
                  <a:cubicBezTo>
                    <a:pt x="108" y="47"/>
                    <a:pt x="120" y="48"/>
                    <a:pt x="116" y="53"/>
                  </a:cubicBezTo>
                  <a:cubicBezTo>
                    <a:pt x="112" y="57"/>
                    <a:pt x="97" y="52"/>
                    <a:pt x="88" y="53"/>
                  </a:cubicBezTo>
                  <a:cubicBezTo>
                    <a:pt x="81" y="53"/>
                    <a:pt x="77" y="59"/>
                    <a:pt x="73" y="52"/>
                  </a:cubicBezTo>
                  <a:cubicBezTo>
                    <a:pt x="63" y="35"/>
                    <a:pt x="63" y="32"/>
                    <a:pt x="58" y="28"/>
                  </a:cubicBezTo>
                  <a:cubicBezTo>
                    <a:pt x="53" y="25"/>
                    <a:pt x="45" y="17"/>
                    <a:pt x="35" y="18"/>
                  </a:cubicBezTo>
                  <a:cubicBezTo>
                    <a:pt x="26" y="20"/>
                    <a:pt x="17" y="23"/>
                    <a:pt x="11" y="27"/>
                  </a:cubicBezTo>
                  <a:cubicBezTo>
                    <a:pt x="6" y="32"/>
                    <a:pt x="0" y="39"/>
                    <a:pt x="0" y="39"/>
                  </a:cubicBezTo>
                  <a:cubicBezTo>
                    <a:pt x="9" y="44"/>
                    <a:pt x="2" y="44"/>
                    <a:pt x="5" y="49"/>
                  </a:cubicBezTo>
                  <a:cubicBezTo>
                    <a:pt x="8" y="54"/>
                    <a:pt x="11" y="60"/>
                    <a:pt x="10" y="55"/>
                  </a:cubicBezTo>
                  <a:cubicBezTo>
                    <a:pt x="10" y="49"/>
                    <a:pt x="14" y="42"/>
                    <a:pt x="11" y="42"/>
                  </a:cubicBezTo>
                  <a:cubicBezTo>
                    <a:pt x="9" y="41"/>
                    <a:pt x="8" y="30"/>
                    <a:pt x="20" y="27"/>
                  </a:cubicBezTo>
                  <a:cubicBezTo>
                    <a:pt x="33" y="24"/>
                    <a:pt x="35" y="23"/>
                    <a:pt x="37" y="31"/>
                  </a:cubicBezTo>
                  <a:cubicBezTo>
                    <a:pt x="38" y="40"/>
                    <a:pt x="37" y="49"/>
                    <a:pt x="51" y="56"/>
                  </a:cubicBezTo>
                  <a:cubicBezTo>
                    <a:pt x="65" y="63"/>
                    <a:pt x="53" y="74"/>
                    <a:pt x="51" y="69"/>
                  </a:cubicBezTo>
                  <a:cubicBezTo>
                    <a:pt x="48" y="65"/>
                    <a:pt x="44" y="67"/>
                    <a:pt x="47" y="72"/>
                  </a:cubicBezTo>
                  <a:cubicBezTo>
                    <a:pt x="49" y="74"/>
                    <a:pt x="31" y="81"/>
                    <a:pt x="31" y="71"/>
                  </a:cubicBezTo>
                  <a:cubicBezTo>
                    <a:pt x="30" y="63"/>
                    <a:pt x="27" y="74"/>
                    <a:pt x="24" y="71"/>
                  </a:cubicBezTo>
                  <a:cubicBezTo>
                    <a:pt x="21" y="68"/>
                    <a:pt x="19" y="75"/>
                    <a:pt x="17" y="70"/>
                  </a:cubicBezTo>
                  <a:cubicBezTo>
                    <a:pt x="16" y="66"/>
                    <a:pt x="11" y="58"/>
                    <a:pt x="11" y="67"/>
                  </a:cubicBezTo>
                  <a:cubicBezTo>
                    <a:pt x="12" y="76"/>
                    <a:pt x="6" y="85"/>
                    <a:pt x="7" y="91"/>
                  </a:cubicBezTo>
                  <a:cubicBezTo>
                    <a:pt x="7" y="96"/>
                    <a:pt x="13" y="108"/>
                    <a:pt x="15" y="106"/>
                  </a:cubicBezTo>
                  <a:cubicBezTo>
                    <a:pt x="17" y="105"/>
                    <a:pt x="12" y="98"/>
                    <a:pt x="17" y="99"/>
                  </a:cubicBezTo>
                  <a:cubicBezTo>
                    <a:pt x="22" y="101"/>
                    <a:pt x="29" y="95"/>
                    <a:pt x="26" y="102"/>
                  </a:cubicBezTo>
                  <a:cubicBezTo>
                    <a:pt x="23" y="108"/>
                    <a:pt x="24" y="109"/>
                    <a:pt x="27" y="109"/>
                  </a:cubicBezTo>
                  <a:cubicBezTo>
                    <a:pt x="31" y="109"/>
                    <a:pt x="32" y="116"/>
                    <a:pt x="25" y="116"/>
                  </a:cubicBezTo>
                  <a:cubicBezTo>
                    <a:pt x="18" y="115"/>
                    <a:pt x="23" y="110"/>
                    <a:pt x="21" y="110"/>
                  </a:cubicBezTo>
                  <a:cubicBezTo>
                    <a:pt x="17" y="109"/>
                    <a:pt x="14" y="125"/>
                    <a:pt x="19" y="126"/>
                  </a:cubicBezTo>
                  <a:cubicBezTo>
                    <a:pt x="21" y="126"/>
                    <a:pt x="16" y="119"/>
                    <a:pt x="23" y="120"/>
                  </a:cubicBezTo>
                  <a:cubicBezTo>
                    <a:pt x="28" y="121"/>
                    <a:pt x="28" y="124"/>
                    <a:pt x="31" y="128"/>
                  </a:cubicBezTo>
                  <a:cubicBezTo>
                    <a:pt x="33" y="133"/>
                    <a:pt x="41" y="132"/>
                    <a:pt x="38" y="138"/>
                  </a:cubicBezTo>
                  <a:cubicBezTo>
                    <a:pt x="35" y="144"/>
                    <a:pt x="32" y="156"/>
                    <a:pt x="37" y="185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72" y="185"/>
                    <a:pt x="47" y="178"/>
                    <a:pt x="68" y="166"/>
                  </a:cubicBezTo>
                  <a:cubicBezTo>
                    <a:pt x="84" y="157"/>
                    <a:pt x="95" y="169"/>
                    <a:pt x="97" y="161"/>
                  </a:cubicBezTo>
                  <a:cubicBezTo>
                    <a:pt x="98" y="156"/>
                    <a:pt x="106" y="153"/>
                    <a:pt x="111" y="158"/>
                  </a:cubicBezTo>
                  <a:cubicBezTo>
                    <a:pt x="115" y="162"/>
                    <a:pt x="117" y="150"/>
                    <a:pt x="120" y="160"/>
                  </a:cubicBezTo>
                  <a:cubicBezTo>
                    <a:pt x="124" y="170"/>
                    <a:pt x="141" y="166"/>
                    <a:pt x="144" y="174"/>
                  </a:cubicBezTo>
                  <a:cubicBezTo>
                    <a:pt x="146" y="182"/>
                    <a:pt x="146" y="171"/>
                    <a:pt x="162" y="177"/>
                  </a:cubicBezTo>
                  <a:cubicBezTo>
                    <a:pt x="179" y="182"/>
                    <a:pt x="164" y="188"/>
                    <a:pt x="180" y="193"/>
                  </a:cubicBezTo>
                  <a:cubicBezTo>
                    <a:pt x="196" y="199"/>
                    <a:pt x="189" y="210"/>
                    <a:pt x="199" y="210"/>
                  </a:cubicBezTo>
                  <a:cubicBezTo>
                    <a:pt x="209" y="210"/>
                    <a:pt x="214" y="208"/>
                    <a:pt x="216" y="212"/>
                  </a:cubicBezTo>
                  <a:cubicBezTo>
                    <a:pt x="218" y="217"/>
                    <a:pt x="213" y="215"/>
                    <a:pt x="216" y="222"/>
                  </a:cubicBezTo>
                  <a:cubicBezTo>
                    <a:pt x="219" y="228"/>
                    <a:pt x="212" y="230"/>
                    <a:pt x="216" y="233"/>
                  </a:cubicBezTo>
                  <a:cubicBezTo>
                    <a:pt x="221" y="237"/>
                    <a:pt x="215" y="240"/>
                    <a:pt x="219" y="244"/>
                  </a:cubicBezTo>
                  <a:cubicBezTo>
                    <a:pt x="226" y="245"/>
                    <a:pt x="220" y="253"/>
                    <a:pt x="231" y="250"/>
                  </a:cubicBezTo>
                  <a:cubicBezTo>
                    <a:pt x="245" y="245"/>
                    <a:pt x="235" y="263"/>
                    <a:pt x="252" y="256"/>
                  </a:cubicBezTo>
                  <a:cubicBezTo>
                    <a:pt x="264" y="251"/>
                    <a:pt x="266" y="238"/>
                    <a:pt x="275" y="234"/>
                  </a:cubicBezTo>
                  <a:cubicBezTo>
                    <a:pt x="283" y="229"/>
                    <a:pt x="296" y="235"/>
                    <a:pt x="301" y="210"/>
                  </a:cubicBezTo>
                  <a:cubicBezTo>
                    <a:pt x="305" y="185"/>
                    <a:pt x="317" y="196"/>
                    <a:pt x="326" y="183"/>
                  </a:cubicBezTo>
                  <a:cubicBezTo>
                    <a:pt x="332" y="173"/>
                    <a:pt x="337" y="189"/>
                    <a:pt x="348" y="187"/>
                  </a:cubicBezTo>
                  <a:cubicBezTo>
                    <a:pt x="344" y="167"/>
                    <a:pt x="356" y="168"/>
                    <a:pt x="349" y="16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gf608b5aa75_0_1"/>
            <p:cNvSpPr/>
            <p:nvPr/>
          </p:nvSpPr>
          <p:spPr>
            <a:xfrm>
              <a:off x="9123965" y="5409436"/>
              <a:ext cx="22788" cy="30463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5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5"/>
                    <a:pt x="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gf608b5aa75_0_1"/>
            <p:cNvSpPr/>
            <p:nvPr/>
          </p:nvSpPr>
          <p:spPr>
            <a:xfrm>
              <a:off x="7750223" y="4671146"/>
              <a:ext cx="1396530" cy="1234665"/>
            </a:xfrm>
            <a:custGeom>
              <a:avLst/>
              <a:gdLst/>
              <a:ahLst/>
              <a:cxnLst/>
              <a:rect l="l" t="t" r="r" b="b"/>
              <a:pathLst>
                <a:path w="360" h="289" extrusionOk="0">
                  <a:moveTo>
                    <a:pt x="356" y="123"/>
                  </a:moveTo>
                  <a:cubicBezTo>
                    <a:pt x="351" y="129"/>
                    <a:pt x="346" y="132"/>
                    <a:pt x="340" y="136"/>
                  </a:cubicBezTo>
                  <a:cubicBezTo>
                    <a:pt x="333" y="139"/>
                    <a:pt x="336" y="141"/>
                    <a:pt x="329" y="143"/>
                  </a:cubicBezTo>
                  <a:cubicBezTo>
                    <a:pt x="321" y="145"/>
                    <a:pt x="327" y="150"/>
                    <a:pt x="322" y="153"/>
                  </a:cubicBezTo>
                  <a:cubicBezTo>
                    <a:pt x="317" y="157"/>
                    <a:pt x="309" y="162"/>
                    <a:pt x="313" y="167"/>
                  </a:cubicBezTo>
                  <a:cubicBezTo>
                    <a:pt x="318" y="172"/>
                    <a:pt x="310" y="173"/>
                    <a:pt x="308" y="171"/>
                  </a:cubicBezTo>
                  <a:cubicBezTo>
                    <a:pt x="306" y="169"/>
                    <a:pt x="299" y="165"/>
                    <a:pt x="299" y="165"/>
                  </a:cubicBezTo>
                  <a:cubicBezTo>
                    <a:pt x="299" y="165"/>
                    <a:pt x="304" y="158"/>
                    <a:pt x="302" y="157"/>
                  </a:cubicBezTo>
                  <a:cubicBezTo>
                    <a:pt x="301" y="155"/>
                    <a:pt x="299" y="159"/>
                    <a:pt x="298" y="154"/>
                  </a:cubicBezTo>
                  <a:cubicBezTo>
                    <a:pt x="297" y="149"/>
                    <a:pt x="295" y="152"/>
                    <a:pt x="280" y="153"/>
                  </a:cubicBezTo>
                  <a:cubicBezTo>
                    <a:pt x="264" y="154"/>
                    <a:pt x="265" y="152"/>
                    <a:pt x="264" y="143"/>
                  </a:cubicBezTo>
                  <a:cubicBezTo>
                    <a:pt x="264" y="134"/>
                    <a:pt x="265" y="124"/>
                    <a:pt x="261" y="124"/>
                  </a:cubicBezTo>
                  <a:cubicBezTo>
                    <a:pt x="257" y="124"/>
                    <a:pt x="250" y="124"/>
                    <a:pt x="250" y="124"/>
                  </a:cubicBezTo>
                  <a:cubicBezTo>
                    <a:pt x="250" y="124"/>
                    <a:pt x="248" y="118"/>
                    <a:pt x="250" y="107"/>
                  </a:cubicBezTo>
                  <a:cubicBezTo>
                    <a:pt x="253" y="96"/>
                    <a:pt x="255" y="86"/>
                    <a:pt x="248" y="92"/>
                  </a:cubicBezTo>
                  <a:cubicBezTo>
                    <a:pt x="240" y="98"/>
                    <a:pt x="243" y="80"/>
                    <a:pt x="233" y="76"/>
                  </a:cubicBezTo>
                  <a:cubicBezTo>
                    <a:pt x="224" y="72"/>
                    <a:pt x="227" y="60"/>
                    <a:pt x="217" y="67"/>
                  </a:cubicBezTo>
                  <a:cubicBezTo>
                    <a:pt x="202" y="77"/>
                    <a:pt x="193" y="64"/>
                    <a:pt x="169" y="70"/>
                  </a:cubicBezTo>
                  <a:cubicBezTo>
                    <a:pt x="151" y="75"/>
                    <a:pt x="151" y="75"/>
                    <a:pt x="142" y="65"/>
                  </a:cubicBezTo>
                  <a:cubicBezTo>
                    <a:pt x="135" y="57"/>
                    <a:pt x="130" y="50"/>
                    <a:pt x="129" y="48"/>
                  </a:cubicBezTo>
                  <a:cubicBezTo>
                    <a:pt x="128" y="46"/>
                    <a:pt x="129" y="44"/>
                    <a:pt x="129" y="44"/>
                  </a:cubicBezTo>
                  <a:cubicBezTo>
                    <a:pt x="114" y="60"/>
                    <a:pt x="120" y="55"/>
                    <a:pt x="125" y="61"/>
                  </a:cubicBezTo>
                  <a:cubicBezTo>
                    <a:pt x="131" y="68"/>
                    <a:pt x="118" y="70"/>
                    <a:pt x="110" y="68"/>
                  </a:cubicBezTo>
                  <a:cubicBezTo>
                    <a:pt x="103" y="67"/>
                    <a:pt x="108" y="73"/>
                    <a:pt x="98" y="74"/>
                  </a:cubicBezTo>
                  <a:cubicBezTo>
                    <a:pt x="88" y="75"/>
                    <a:pt x="102" y="66"/>
                    <a:pt x="86" y="63"/>
                  </a:cubicBezTo>
                  <a:cubicBezTo>
                    <a:pt x="71" y="59"/>
                    <a:pt x="59" y="76"/>
                    <a:pt x="59" y="64"/>
                  </a:cubicBezTo>
                  <a:cubicBezTo>
                    <a:pt x="60" y="53"/>
                    <a:pt x="55" y="42"/>
                    <a:pt x="58" y="36"/>
                  </a:cubicBezTo>
                  <a:cubicBezTo>
                    <a:pt x="61" y="31"/>
                    <a:pt x="49" y="33"/>
                    <a:pt x="66" y="0"/>
                  </a:cubicBezTo>
                  <a:cubicBezTo>
                    <a:pt x="59" y="0"/>
                    <a:pt x="15" y="16"/>
                    <a:pt x="7" y="18"/>
                  </a:cubicBezTo>
                  <a:cubicBezTo>
                    <a:pt x="0" y="20"/>
                    <a:pt x="2" y="18"/>
                    <a:pt x="2" y="31"/>
                  </a:cubicBezTo>
                  <a:cubicBezTo>
                    <a:pt x="2" y="44"/>
                    <a:pt x="2" y="147"/>
                    <a:pt x="2" y="147"/>
                  </a:cubicBezTo>
                  <a:cubicBezTo>
                    <a:pt x="11" y="146"/>
                    <a:pt x="26" y="151"/>
                    <a:pt x="30" y="147"/>
                  </a:cubicBezTo>
                  <a:cubicBezTo>
                    <a:pt x="34" y="142"/>
                    <a:pt x="22" y="141"/>
                    <a:pt x="28" y="127"/>
                  </a:cubicBezTo>
                  <a:cubicBezTo>
                    <a:pt x="33" y="113"/>
                    <a:pt x="49" y="123"/>
                    <a:pt x="50" y="112"/>
                  </a:cubicBezTo>
                  <a:cubicBezTo>
                    <a:pt x="51" y="102"/>
                    <a:pt x="67" y="115"/>
                    <a:pt x="56" y="104"/>
                  </a:cubicBezTo>
                  <a:cubicBezTo>
                    <a:pt x="51" y="99"/>
                    <a:pt x="61" y="103"/>
                    <a:pt x="66" y="98"/>
                  </a:cubicBezTo>
                  <a:cubicBezTo>
                    <a:pt x="71" y="94"/>
                    <a:pt x="69" y="106"/>
                    <a:pt x="79" y="106"/>
                  </a:cubicBezTo>
                  <a:cubicBezTo>
                    <a:pt x="88" y="107"/>
                    <a:pt x="73" y="113"/>
                    <a:pt x="97" y="114"/>
                  </a:cubicBezTo>
                  <a:cubicBezTo>
                    <a:pt x="111" y="114"/>
                    <a:pt x="94" y="119"/>
                    <a:pt x="106" y="129"/>
                  </a:cubicBezTo>
                  <a:cubicBezTo>
                    <a:pt x="112" y="134"/>
                    <a:pt x="98" y="130"/>
                    <a:pt x="104" y="135"/>
                  </a:cubicBezTo>
                  <a:cubicBezTo>
                    <a:pt x="109" y="141"/>
                    <a:pt x="97" y="139"/>
                    <a:pt x="106" y="147"/>
                  </a:cubicBezTo>
                  <a:cubicBezTo>
                    <a:pt x="116" y="155"/>
                    <a:pt x="122" y="147"/>
                    <a:pt x="130" y="151"/>
                  </a:cubicBezTo>
                  <a:cubicBezTo>
                    <a:pt x="138" y="155"/>
                    <a:pt x="132" y="144"/>
                    <a:pt x="143" y="150"/>
                  </a:cubicBezTo>
                  <a:cubicBezTo>
                    <a:pt x="154" y="156"/>
                    <a:pt x="148" y="169"/>
                    <a:pt x="155" y="175"/>
                  </a:cubicBezTo>
                  <a:cubicBezTo>
                    <a:pt x="163" y="181"/>
                    <a:pt x="158" y="190"/>
                    <a:pt x="173" y="201"/>
                  </a:cubicBezTo>
                  <a:cubicBezTo>
                    <a:pt x="187" y="211"/>
                    <a:pt x="199" y="229"/>
                    <a:pt x="207" y="226"/>
                  </a:cubicBezTo>
                  <a:cubicBezTo>
                    <a:pt x="212" y="225"/>
                    <a:pt x="236" y="254"/>
                    <a:pt x="243" y="250"/>
                  </a:cubicBezTo>
                  <a:cubicBezTo>
                    <a:pt x="248" y="248"/>
                    <a:pt x="255" y="255"/>
                    <a:pt x="263" y="259"/>
                  </a:cubicBezTo>
                  <a:cubicBezTo>
                    <a:pt x="270" y="262"/>
                    <a:pt x="258" y="261"/>
                    <a:pt x="262" y="281"/>
                  </a:cubicBezTo>
                  <a:cubicBezTo>
                    <a:pt x="280" y="275"/>
                    <a:pt x="277" y="289"/>
                    <a:pt x="282" y="286"/>
                  </a:cubicBezTo>
                  <a:cubicBezTo>
                    <a:pt x="286" y="283"/>
                    <a:pt x="289" y="284"/>
                    <a:pt x="293" y="287"/>
                  </a:cubicBezTo>
                  <a:cubicBezTo>
                    <a:pt x="294" y="285"/>
                    <a:pt x="290" y="281"/>
                    <a:pt x="298" y="269"/>
                  </a:cubicBezTo>
                  <a:cubicBezTo>
                    <a:pt x="306" y="257"/>
                    <a:pt x="311" y="254"/>
                    <a:pt x="303" y="246"/>
                  </a:cubicBezTo>
                  <a:cubicBezTo>
                    <a:pt x="295" y="239"/>
                    <a:pt x="305" y="230"/>
                    <a:pt x="301" y="227"/>
                  </a:cubicBezTo>
                  <a:cubicBezTo>
                    <a:pt x="298" y="224"/>
                    <a:pt x="291" y="230"/>
                    <a:pt x="291" y="223"/>
                  </a:cubicBezTo>
                  <a:cubicBezTo>
                    <a:pt x="290" y="219"/>
                    <a:pt x="288" y="220"/>
                    <a:pt x="283" y="219"/>
                  </a:cubicBezTo>
                  <a:cubicBezTo>
                    <a:pt x="278" y="218"/>
                    <a:pt x="287" y="202"/>
                    <a:pt x="298" y="205"/>
                  </a:cubicBezTo>
                  <a:cubicBezTo>
                    <a:pt x="308" y="209"/>
                    <a:pt x="310" y="208"/>
                    <a:pt x="317" y="197"/>
                  </a:cubicBezTo>
                  <a:cubicBezTo>
                    <a:pt x="323" y="186"/>
                    <a:pt x="310" y="185"/>
                    <a:pt x="323" y="183"/>
                  </a:cubicBezTo>
                  <a:cubicBezTo>
                    <a:pt x="336" y="182"/>
                    <a:pt x="328" y="168"/>
                    <a:pt x="333" y="165"/>
                  </a:cubicBezTo>
                  <a:cubicBezTo>
                    <a:pt x="336" y="162"/>
                    <a:pt x="335" y="172"/>
                    <a:pt x="348" y="166"/>
                  </a:cubicBezTo>
                  <a:cubicBezTo>
                    <a:pt x="360" y="161"/>
                    <a:pt x="355" y="156"/>
                    <a:pt x="358" y="156"/>
                  </a:cubicBezTo>
                  <a:cubicBezTo>
                    <a:pt x="359" y="157"/>
                    <a:pt x="360" y="157"/>
                    <a:pt x="360" y="158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59" y="144"/>
                    <a:pt x="357" y="142"/>
                    <a:pt x="355" y="141"/>
                  </a:cubicBezTo>
                  <a:cubicBezTo>
                    <a:pt x="351" y="139"/>
                    <a:pt x="355" y="135"/>
                    <a:pt x="360" y="131"/>
                  </a:cubicBezTo>
                  <a:cubicBezTo>
                    <a:pt x="360" y="121"/>
                    <a:pt x="360" y="121"/>
                    <a:pt x="360" y="121"/>
                  </a:cubicBezTo>
                  <a:cubicBezTo>
                    <a:pt x="360" y="120"/>
                    <a:pt x="359" y="120"/>
                    <a:pt x="356" y="12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gf608b5aa75_0_1"/>
            <p:cNvSpPr/>
            <p:nvPr/>
          </p:nvSpPr>
          <p:spPr>
            <a:xfrm>
              <a:off x="9026305" y="5452443"/>
              <a:ext cx="120447" cy="120062"/>
            </a:xfrm>
            <a:custGeom>
              <a:avLst/>
              <a:gdLst/>
              <a:ahLst/>
              <a:cxnLst/>
              <a:rect l="l" t="t" r="r" b="b"/>
              <a:pathLst>
                <a:path w="31" h="28" extrusionOk="0">
                  <a:moveTo>
                    <a:pt x="27" y="5"/>
                  </a:moveTo>
                  <a:cubicBezTo>
                    <a:pt x="21" y="3"/>
                    <a:pt x="8" y="0"/>
                    <a:pt x="7" y="8"/>
                  </a:cubicBezTo>
                  <a:cubicBezTo>
                    <a:pt x="6" y="17"/>
                    <a:pt x="0" y="5"/>
                    <a:pt x="0" y="17"/>
                  </a:cubicBezTo>
                  <a:cubicBezTo>
                    <a:pt x="0" y="28"/>
                    <a:pt x="22" y="22"/>
                    <a:pt x="31" y="2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0" y="6"/>
                    <a:pt x="27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gf608b5aa75_0_1"/>
            <p:cNvSpPr/>
            <p:nvPr/>
          </p:nvSpPr>
          <p:spPr>
            <a:xfrm>
              <a:off x="9112571" y="5230240"/>
              <a:ext cx="34181" cy="6092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4" y="10"/>
                  </a:moveTo>
                  <a:cubicBezTo>
                    <a:pt x="6" y="11"/>
                    <a:pt x="8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8"/>
                    <a:pt x="4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gf608b5aa75_0_1"/>
            <p:cNvSpPr/>
            <p:nvPr/>
          </p:nvSpPr>
          <p:spPr>
            <a:xfrm>
              <a:off x="8829358" y="5337758"/>
              <a:ext cx="317393" cy="611060"/>
            </a:xfrm>
            <a:custGeom>
              <a:avLst/>
              <a:gdLst/>
              <a:ahLst/>
              <a:cxnLst/>
              <a:rect l="l" t="t" r="r" b="b"/>
              <a:pathLst>
                <a:path w="82" h="143" extrusionOk="0">
                  <a:moveTo>
                    <a:pt x="51" y="44"/>
                  </a:moveTo>
                  <a:cubicBezTo>
                    <a:pt x="51" y="32"/>
                    <a:pt x="57" y="44"/>
                    <a:pt x="58" y="35"/>
                  </a:cubicBezTo>
                  <a:cubicBezTo>
                    <a:pt x="59" y="27"/>
                    <a:pt x="72" y="30"/>
                    <a:pt x="78" y="32"/>
                  </a:cubicBezTo>
                  <a:cubicBezTo>
                    <a:pt x="81" y="33"/>
                    <a:pt x="82" y="36"/>
                    <a:pt x="82" y="37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1" y="24"/>
                  </a:cubicBezTo>
                  <a:cubicBezTo>
                    <a:pt x="76" y="22"/>
                    <a:pt x="78" y="20"/>
                    <a:pt x="82" y="17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1"/>
                    <a:pt x="81" y="1"/>
                    <a:pt x="80" y="0"/>
                  </a:cubicBezTo>
                  <a:cubicBezTo>
                    <a:pt x="77" y="0"/>
                    <a:pt x="82" y="5"/>
                    <a:pt x="70" y="10"/>
                  </a:cubicBezTo>
                  <a:cubicBezTo>
                    <a:pt x="57" y="16"/>
                    <a:pt x="58" y="6"/>
                    <a:pt x="55" y="9"/>
                  </a:cubicBezTo>
                  <a:cubicBezTo>
                    <a:pt x="50" y="12"/>
                    <a:pt x="58" y="26"/>
                    <a:pt x="45" y="27"/>
                  </a:cubicBezTo>
                  <a:cubicBezTo>
                    <a:pt x="32" y="29"/>
                    <a:pt x="45" y="30"/>
                    <a:pt x="39" y="41"/>
                  </a:cubicBezTo>
                  <a:cubicBezTo>
                    <a:pt x="32" y="52"/>
                    <a:pt x="30" y="53"/>
                    <a:pt x="20" y="49"/>
                  </a:cubicBezTo>
                  <a:cubicBezTo>
                    <a:pt x="9" y="46"/>
                    <a:pt x="0" y="62"/>
                    <a:pt x="5" y="63"/>
                  </a:cubicBezTo>
                  <a:cubicBezTo>
                    <a:pt x="10" y="64"/>
                    <a:pt x="12" y="63"/>
                    <a:pt x="13" y="67"/>
                  </a:cubicBezTo>
                  <a:cubicBezTo>
                    <a:pt x="13" y="74"/>
                    <a:pt x="20" y="68"/>
                    <a:pt x="23" y="71"/>
                  </a:cubicBezTo>
                  <a:cubicBezTo>
                    <a:pt x="27" y="74"/>
                    <a:pt x="17" y="83"/>
                    <a:pt x="25" y="90"/>
                  </a:cubicBezTo>
                  <a:cubicBezTo>
                    <a:pt x="33" y="98"/>
                    <a:pt x="28" y="101"/>
                    <a:pt x="20" y="113"/>
                  </a:cubicBezTo>
                  <a:cubicBezTo>
                    <a:pt x="12" y="125"/>
                    <a:pt x="16" y="129"/>
                    <a:pt x="15" y="131"/>
                  </a:cubicBezTo>
                  <a:cubicBezTo>
                    <a:pt x="20" y="143"/>
                    <a:pt x="23" y="140"/>
                    <a:pt x="25" y="135"/>
                  </a:cubicBezTo>
                  <a:cubicBezTo>
                    <a:pt x="28" y="130"/>
                    <a:pt x="34" y="129"/>
                    <a:pt x="41" y="127"/>
                  </a:cubicBezTo>
                  <a:cubicBezTo>
                    <a:pt x="48" y="125"/>
                    <a:pt x="51" y="134"/>
                    <a:pt x="54" y="132"/>
                  </a:cubicBezTo>
                  <a:cubicBezTo>
                    <a:pt x="57" y="131"/>
                    <a:pt x="52" y="121"/>
                    <a:pt x="58" y="117"/>
                  </a:cubicBezTo>
                  <a:cubicBezTo>
                    <a:pt x="65" y="112"/>
                    <a:pt x="70" y="121"/>
                    <a:pt x="75" y="117"/>
                  </a:cubicBezTo>
                  <a:cubicBezTo>
                    <a:pt x="81" y="114"/>
                    <a:pt x="69" y="107"/>
                    <a:pt x="77" y="103"/>
                  </a:cubicBezTo>
                  <a:cubicBezTo>
                    <a:pt x="80" y="101"/>
                    <a:pt x="81" y="99"/>
                    <a:pt x="82" y="96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73" y="49"/>
                    <a:pt x="51" y="55"/>
                    <a:pt x="51" y="4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gf608b5aa75_0_1"/>
            <p:cNvSpPr/>
            <p:nvPr/>
          </p:nvSpPr>
          <p:spPr>
            <a:xfrm>
              <a:off x="5937013" y="6597509"/>
              <a:ext cx="629903" cy="290298"/>
            </a:xfrm>
            <a:custGeom>
              <a:avLst/>
              <a:gdLst/>
              <a:ahLst/>
              <a:cxnLst/>
              <a:rect l="l" t="t" r="r" b="b"/>
              <a:pathLst>
                <a:path w="162" h="68" extrusionOk="0">
                  <a:moveTo>
                    <a:pt x="150" y="55"/>
                  </a:moveTo>
                  <a:cubicBezTo>
                    <a:pt x="142" y="48"/>
                    <a:pt x="134" y="39"/>
                    <a:pt x="126" y="33"/>
                  </a:cubicBezTo>
                  <a:cubicBezTo>
                    <a:pt x="121" y="30"/>
                    <a:pt x="115" y="28"/>
                    <a:pt x="110" y="25"/>
                  </a:cubicBezTo>
                  <a:cubicBezTo>
                    <a:pt x="101" y="20"/>
                    <a:pt x="94" y="10"/>
                    <a:pt x="84" y="6"/>
                  </a:cubicBezTo>
                  <a:cubicBezTo>
                    <a:pt x="76" y="2"/>
                    <a:pt x="64" y="2"/>
                    <a:pt x="55" y="0"/>
                  </a:cubicBezTo>
                  <a:cubicBezTo>
                    <a:pt x="48" y="8"/>
                    <a:pt x="21" y="14"/>
                    <a:pt x="13" y="16"/>
                  </a:cubicBezTo>
                  <a:cubicBezTo>
                    <a:pt x="12" y="17"/>
                    <a:pt x="0" y="20"/>
                    <a:pt x="0" y="21"/>
                  </a:cubicBezTo>
                  <a:cubicBezTo>
                    <a:pt x="0" y="23"/>
                    <a:pt x="25" y="49"/>
                    <a:pt x="25" y="53"/>
                  </a:cubicBezTo>
                  <a:cubicBezTo>
                    <a:pt x="25" y="54"/>
                    <a:pt x="18" y="57"/>
                    <a:pt x="17" y="58"/>
                  </a:cubicBezTo>
                  <a:cubicBezTo>
                    <a:pt x="15" y="61"/>
                    <a:pt x="15" y="65"/>
                    <a:pt x="13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57" y="62"/>
                    <a:pt x="152" y="57"/>
                    <a:pt x="150" y="5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gf608b5aa75_0_1"/>
            <p:cNvSpPr/>
            <p:nvPr/>
          </p:nvSpPr>
          <p:spPr>
            <a:xfrm>
              <a:off x="6112800" y="5866387"/>
              <a:ext cx="927764" cy="1021420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231" y="228"/>
                  </a:moveTo>
                  <a:cubicBezTo>
                    <a:pt x="225" y="224"/>
                    <a:pt x="228" y="215"/>
                    <a:pt x="222" y="208"/>
                  </a:cubicBezTo>
                  <a:cubicBezTo>
                    <a:pt x="215" y="200"/>
                    <a:pt x="227" y="187"/>
                    <a:pt x="218" y="171"/>
                  </a:cubicBezTo>
                  <a:cubicBezTo>
                    <a:pt x="209" y="155"/>
                    <a:pt x="186" y="151"/>
                    <a:pt x="182" y="136"/>
                  </a:cubicBezTo>
                  <a:cubicBezTo>
                    <a:pt x="179" y="120"/>
                    <a:pt x="162" y="122"/>
                    <a:pt x="163" y="102"/>
                  </a:cubicBezTo>
                  <a:cubicBezTo>
                    <a:pt x="165" y="82"/>
                    <a:pt x="186" y="80"/>
                    <a:pt x="180" y="66"/>
                  </a:cubicBezTo>
                  <a:cubicBezTo>
                    <a:pt x="174" y="51"/>
                    <a:pt x="188" y="57"/>
                    <a:pt x="186" y="52"/>
                  </a:cubicBezTo>
                  <a:cubicBezTo>
                    <a:pt x="184" y="46"/>
                    <a:pt x="162" y="52"/>
                    <a:pt x="161" y="41"/>
                  </a:cubicBezTo>
                  <a:cubicBezTo>
                    <a:pt x="159" y="31"/>
                    <a:pt x="152" y="25"/>
                    <a:pt x="148" y="7"/>
                  </a:cubicBezTo>
                  <a:cubicBezTo>
                    <a:pt x="148" y="7"/>
                    <a:pt x="143" y="6"/>
                    <a:pt x="142" y="7"/>
                  </a:cubicBezTo>
                  <a:cubicBezTo>
                    <a:pt x="141" y="9"/>
                    <a:pt x="134" y="13"/>
                    <a:pt x="134" y="13"/>
                  </a:cubicBezTo>
                  <a:cubicBezTo>
                    <a:pt x="131" y="9"/>
                    <a:pt x="138" y="3"/>
                    <a:pt x="131" y="2"/>
                  </a:cubicBezTo>
                  <a:cubicBezTo>
                    <a:pt x="126" y="1"/>
                    <a:pt x="126" y="7"/>
                    <a:pt x="118" y="5"/>
                  </a:cubicBezTo>
                  <a:cubicBezTo>
                    <a:pt x="115" y="3"/>
                    <a:pt x="111" y="0"/>
                    <a:pt x="107" y="0"/>
                  </a:cubicBezTo>
                  <a:cubicBezTo>
                    <a:pt x="106" y="0"/>
                    <a:pt x="105" y="0"/>
                    <a:pt x="104" y="1"/>
                  </a:cubicBezTo>
                  <a:cubicBezTo>
                    <a:pt x="104" y="1"/>
                    <a:pt x="103" y="2"/>
                    <a:pt x="102" y="2"/>
                  </a:cubicBezTo>
                  <a:cubicBezTo>
                    <a:pt x="101" y="2"/>
                    <a:pt x="101" y="1"/>
                    <a:pt x="100" y="1"/>
                  </a:cubicBezTo>
                  <a:cubicBezTo>
                    <a:pt x="99" y="0"/>
                    <a:pt x="99" y="0"/>
                    <a:pt x="98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3" y="5"/>
                    <a:pt x="93" y="7"/>
                    <a:pt x="87" y="9"/>
                  </a:cubicBezTo>
                  <a:cubicBezTo>
                    <a:pt x="85" y="15"/>
                    <a:pt x="78" y="24"/>
                    <a:pt x="74" y="25"/>
                  </a:cubicBezTo>
                  <a:cubicBezTo>
                    <a:pt x="69" y="29"/>
                    <a:pt x="63" y="25"/>
                    <a:pt x="61" y="34"/>
                  </a:cubicBezTo>
                  <a:cubicBezTo>
                    <a:pt x="59" y="41"/>
                    <a:pt x="62" y="44"/>
                    <a:pt x="63" y="51"/>
                  </a:cubicBezTo>
                  <a:cubicBezTo>
                    <a:pt x="65" y="58"/>
                    <a:pt x="60" y="65"/>
                    <a:pt x="59" y="72"/>
                  </a:cubicBezTo>
                  <a:cubicBezTo>
                    <a:pt x="59" y="75"/>
                    <a:pt x="59" y="78"/>
                    <a:pt x="60" y="82"/>
                  </a:cubicBezTo>
                  <a:cubicBezTo>
                    <a:pt x="60" y="82"/>
                    <a:pt x="60" y="83"/>
                    <a:pt x="60" y="84"/>
                  </a:cubicBezTo>
                  <a:cubicBezTo>
                    <a:pt x="60" y="84"/>
                    <a:pt x="60" y="85"/>
                    <a:pt x="60" y="85"/>
                  </a:cubicBezTo>
                  <a:cubicBezTo>
                    <a:pt x="59" y="88"/>
                    <a:pt x="56" y="95"/>
                    <a:pt x="54" y="97"/>
                  </a:cubicBezTo>
                  <a:cubicBezTo>
                    <a:pt x="48" y="103"/>
                    <a:pt x="38" y="107"/>
                    <a:pt x="32" y="111"/>
                  </a:cubicBezTo>
                  <a:cubicBezTo>
                    <a:pt x="21" y="118"/>
                    <a:pt x="10" y="124"/>
                    <a:pt x="0" y="131"/>
                  </a:cubicBezTo>
                  <a:cubicBezTo>
                    <a:pt x="2" y="140"/>
                    <a:pt x="4" y="149"/>
                    <a:pt x="6" y="158"/>
                  </a:cubicBezTo>
                  <a:cubicBezTo>
                    <a:pt x="6" y="158"/>
                    <a:pt x="7" y="159"/>
                    <a:pt x="7" y="159"/>
                  </a:cubicBezTo>
                  <a:cubicBezTo>
                    <a:pt x="6" y="160"/>
                    <a:pt x="5" y="159"/>
                    <a:pt x="4" y="160"/>
                  </a:cubicBezTo>
                  <a:cubicBezTo>
                    <a:pt x="4" y="160"/>
                    <a:pt x="6" y="166"/>
                    <a:pt x="6" y="166"/>
                  </a:cubicBezTo>
                  <a:cubicBezTo>
                    <a:pt x="8" y="166"/>
                    <a:pt x="13" y="162"/>
                    <a:pt x="12" y="168"/>
                  </a:cubicBezTo>
                  <a:cubicBezTo>
                    <a:pt x="12" y="169"/>
                    <a:pt x="11" y="170"/>
                    <a:pt x="10" y="171"/>
                  </a:cubicBezTo>
                  <a:cubicBezTo>
                    <a:pt x="19" y="173"/>
                    <a:pt x="31" y="173"/>
                    <a:pt x="39" y="177"/>
                  </a:cubicBezTo>
                  <a:cubicBezTo>
                    <a:pt x="49" y="181"/>
                    <a:pt x="56" y="191"/>
                    <a:pt x="65" y="196"/>
                  </a:cubicBezTo>
                  <a:cubicBezTo>
                    <a:pt x="70" y="199"/>
                    <a:pt x="76" y="201"/>
                    <a:pt x="81" y="204"/>
                  </a:cubicBezTo>
                  <a:cubicBezTo>
                    <a:pt x="89" y="210"/>
                    <a:pt x="97" y="219"/>
                    <a:pt x="105" y="226"/>
                  </a:cubicBezTo>
                  <a:cubicBezTo>
                    <a:pt x="107" y="228"/>
                    <a:pt x="112" y="233"/>
                    <a:pt x="117" y="239"/>
                  </a:cubicBezTo>
                  <a:cubicBezTo>
                    <a:pt x="207" y="239"/>
                    <a:pt x="207" y="239"/>
                    <a:pt x="207" y="239"/>
                  </a:cubicBezTo>
                  <a:cubicBezTo>
                    <a:pt x="211" y="236"/>
                    <a:pt x="217" y="237"/>
                    <a:pt x="222" y="239"/>
                  </a:cubicBezTo>
                  <a:cubicBezTo>
                    <a:pt x="225" y="239"/>
                    <a:pt x="225" y="239"/>
                    <a:pt x="225" y="239"/>
                  </a:cubicBezTo>
                  <a:cubicBezTo>
                    <a:pt x="225" y="237"/>
                    <a:pt x="227" y="237"/>
                    <a:pt x="230" y="239"/>
                  </a:cubicBezTo>
                  <a:cubicBezTo>
                    <a:pt x="239" y="239"/>
                    <a:pt x="239" y="239"/>
                    <a:pt x="239" y="239"/>
                  </a:cubicBezTo>
                  <a:cubicBezTo>
                    <a:pt x="238" y="233"/>
                    <a:pt x="236" y="231"/>
                    <a:pt x="231" y="22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gf608b5aa75_0_1"/>
            <p:cNvSpPr/>
            <p:nvPr/>
          </p:nvSpPr>
          <p:spPr>
            <a:xfrm>
              <a:off x="6915234" y="6875263"/>
              <a:ext cx="58596" cy="12544"/>
            </a:xfrm>
            <a:custGeom>
              <a:avLst/>
              <a:gdLst/>
              <a:ahLst/>
              <a:cxnLst/>
              <a:rect l="l" t="t" r="r" b="b"/>
              <a:pathLst>
                <a:path w="15" h="3" extrusionOk="0">
                  <a:moveTo>
                    <a:pt x="0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1"/>
                    <a:pt x="4" y="0"/>
                    <a:pt x="0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gf608b5aa75_0_1"/>
            <p:cNvSpPr/>
            <p:nvPr/>
          </p:nvSpPr>
          <p:spPr>
            <a:xfrm>
              <a:off x="3314859" y="6461320"/>
              <a:ext cx="1497444" cy="426488"/>
            </a:xfrm>
            <a:custGeom>
              <a:avLst/>
              <a:gdLst/>
              <a:ahLst/>
              <a:cxnLst/>
              <a:rect l="l" t="t" r="r" b="b"/>
              <a:pathLst>
                <a:path w="386" h="100" extrusionOk="0">
                  <a:moveTo>
                    <a:pt x="378" y="89"/>
                  </a:moveTo>
                  <a:cubicBezTo>
                    <a:pt x="386" y="74"/>
                    <a:pt x="372" y="65"/>
                    <a:pt x="385" y="52"/>
                  </a:cubicBezTo>
                  <a:cubicBezTo>
                    <a:pt x="385" y="52"/>
                    <a:pt x="385" y="52"/>
                    <a:pt x="384" y="51"/>
                  </a:cubicBezTo>
                  <a:cubicBezTo>
                    <a:pt x="382" y="46"/>
                    <a:pt x="385" y="35"/>
                    <a:pt x="369" y="36"/>
                  </a:cubicBezTo>
                  <a:cubicBezTo>
                    <a:pt x="353" y="38"/>
                    <a:pt x="360" y="34"/>
                    <a:pt x="346" y="33"/>
                  </a:cubicBezTo>
                  <a:cubicBezTo>
                    <a:pt x="332" y="31"/>
                    <a:pt x="345" y="22"/>
                    <a:pt x="320" y="11"/>
                  </a:cubicBezTo>
                  <a:cubicBezTo>
                    <a:pt x="304" y="4"/>
                    <a:pt x="299" y="6"/>
                    <a:pt x="293" y="11"/>
                  </a:cubicBezTo>
                  <a:cubicBezTo>
                    <a:pt x="287" y="16"/>
                    <a:pt x="282" y="5"/>
                    <a:pt x="261" y="30"/>
                  </a:cubicBezTo>
                  <a:cubicBezTo>
                    <a:pt x="248" y="45"/>
                    <a:pt x="267" y="63"/>
                    <a:pt x="255" y="79"/>
                  </a:cubicBezTo>
                  <a:cubicBezTo>
                    <a:pt x="243" y="95"/>
                    <a:pt x="231" y="96"/>
                    <a:pt x="222" y="84"/>
                  </a:cubicBezTo>
                  <a:cubicBezTo>
                    <a:pt x="213" y="72"/>
                    <a:pt x="192" y="64"/>
                    <a:pt x="175" y="63"/>
                  </a:cubicBezTo>
                  <a:cubicBezTo>
                    <a:pt x="159" y="61"/>
                    <a:pt x="149" y="61"/>
                    <a:pt x="145" y="38"/>
                  </a:cubicBezTo>
                  <a:cubicBezTo>
                    <a:pt x="142" y="15"/>
                    <a:pt x="125" y="24"/>
                    <a:pt x="119" y="18"/>
                  </a:cubicBezTo>
                  <a:cubicBezTo>
                    <a:pt x="112" y="12"/>
                    <a:pt x="93" y="6"/>
                    <a:pt x="82" y="10"/>
                  </a:cubicBezTo>
                  <a:cubicBezTo>
                    <a:pt x="72" y="13"/>
                    <a:pt x="57" y="4"/>
                    <a:pt x="50" y="0"/>
                  </a:cubicBezTo>
                  <a:cubicBezTo>
                    <a:pt x="41" y="18"/>
                    <a:pt x="56" y="21"/>
                    <a:pt x="46" y="25"/>
                  </a:cubicBezTo>
                  <a:cubicBezTo>
                    <a:pt x="36" y="29"/>
                    <a:pt x="30" y="35"/>
                    <a:pt x="17" y="46"/>
                  </a:cubicBezTo>
                  <a:cubicBezTo>
                    <a:pt x="4" y="57"/>
                    <a:pt x="34" y="74"/>
                    <a:pt x="0" y="93"/>
                  </a:cubicBezTo>
                  <a:cubicBezTo>
                    <a:pt x="1" y="95"/>
                    <a:pt x="1" y="98"/>
                    <a:pt x="2" y="100"/>
                  </a:cubicBezTo>
                  <a:cubicBezTo>
                    <a:pt x="374" y="100"/>
                    <a:pt x="374" y="100"/>
                    <a:pt x="374" y="100"/>
                  </a:cubicBezTo>
                  <a:cubicBezTo>
                    <a:pt x="374" y="97"/>
                    <a:pt x="375" y="93"/>
                    <a:pt x="378" y="8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gf608b5aa75_0_1"/>
            <p:cNvSpPr/>
            <p:nvPr/>
          </p:nvSpPr>
          <p:spPr>
            <a:xfrm>
              <a:off x="5476386" y="6097550"/>
              <a:ext cx="227871" cy="166653"/>
            </a:xfrm>
            <a:custGeom>
              <a:avLst/>
              <a:gdLst/>
              <a:ahLst/>
              <a:cxnLst/>
              <a:rect l="l" t="t" r="r" b="b"/>
              <a:pathLst>
                <a:path w="59" h="39" extrusionOk="0">
                  <a:moveTo>
                    <a:pt x="54" y="3"/>
                  </a:moveTo>
                  <a:cubicBezTo>
                    <a:pt x="50" y="6"/>
                    <a:pt x="39" y="16"/>
                    <a:pt x="26" y="13"/>
                  </a:cubicBezTo>
                  <a:cubicBezTo>
                    <a:pt x="12" y="9"/>
                    <a:pt x="22" y="20"/>
                    <a:pt x="14" y="19"/>
                  </a:cubicBezTo>
                  <a:cubicBezTo>
                    <a:pt x="7" y="17"/>
                    <a:pt x="8" y="24"/>
                    <a:pt x="4" y="22"/>
                  </a:cubicBezTo>
                  <a:cubicBezTo>
                    <a:pt x="0" y="21"/>
                    <a:pt x="2" y="23"/>
                    <a:pt x="5" y="31"/>
                  </a:cubicBezTo>
                  <a:cubicBezTo>
                    <a:pt x="5" y="34"/>
                    <a:pt x="9" y="36"/>
                    <a:pt x="14" y="36"/>
                  </a:cubicBezTo>
                  <a:cubicBezTo>
                    <a:pt x="19" y="35"/>
                    <a:pt x="21" y="39"/>
                    <a:pt x="21" y="36"/>
                  </a:cubicBezTo>
                  <a:cubicBezTo>
                    <a:pt x="22" y="33"/>
                    <a:pt x="32" y="35"/>
                    <a:pt x="35" y="28"/>
                  </a:cubicBezTo>
                  <a:cubicBezTo>
                    <a:pt x="39" y="22"/>
                    <a:pt x="51" y="27"/>
                    <a:pt x="45" y="21"/>
                  </a:cubicBezTo>
                  <a:cubicBezTo>
                    <a:pt x="40" y="16"/>
                    <a:pt x="44" y="15"/>
                    <a:pt x="51" y="9"/>
                  </a:cubicBezTo>
                  <a:cubicBezTo>
                    <a:pt x="59" y="2"/>
                    <a:pt x="58" y="0"/>
                    <a:pt x="54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gf608b5aa75_0_1"/>
            <p:cNvSpPr/>
            <p:nvPr/>
          </p:nvSpPr>
          <p:spPr>
            <a:xfrm>
              <a:off x="1892649" y="5887891"/>
              <a:ext cx="1438848" cy="999917"/>
            </a:xfrm>
            <a:custGeom>
              <a:avLst/>
              <a:gdLst/>
              <a:ahLst/>
              <a:cxnLst/>
              <a:rect l="l" t="t" r="r" b="b"/>
              <a:pathLst>
                <a:path w="371" h="234" extrusionOk="0">
                  <a:moveTo>
                    <a:pt x="337" y="146"/>
                  </a:moveTo>
                  <a:cubicBezTo>
                    <a:pt x="334" y="135"/>
                    <a:pt x="317" y="117"/>
                    <a:pt x="318" y="107"/>
                  </a:cubicBezTo>
                  <a:cubicBezTo>
                    <a:pt x="319" y="97"/>
                    <a:pt x="337" y="88"/>
                    <a:pt x="337" y="82"/>
                  </a:cubicBezTo>
                  <a:cubicBezTo>
                    <a:pt x="336" y="66"/>
                    <a:pt x="345" y="77"/>
                    <a:pt x="338" y="53"/>
                  </a:cubicBezTo>
                  <a:cubicBezTo>
                    <a:pt x="333" y="38"/>
                    <a:pt x="342" y="29"/>
                    <a:pt x="336" y="25"/>
                  </a:cubicBezTo>
                  <a:cubicBezTo>
                    <a:pt x="330" y="21"/>
                    <a:pt x="344" y="18"/>
                    <a:pt x="346" y="10"/>
                  </a:cubicBezTo>
                  <a:cubicBezTo>
                    <a:pt x="342" y="10"/>
                    <a:pt x="336" y="8"/>
                    <a:pt x="331" y="12"/>
                  </a:cubicBezTo>
                  <a:cubicBezTo>
                    <a:pt x="324" y="16"/>
                    <a:pt x="327" y="9"/>
                    <a:pt x="318" y="5"/>
                  </a:cubicBezTo>
                  <a:cubicBezTo>
                    <a:pt x="309" y="0"/>
                    <a:pt x="313" y="14"/>
                    <a:pt x="300" y="8"/>
                  </a:cubicBezTo>
                  <a:cubicBezTo>
                    <a:pt x="287" y="2"/>
                    <a:pt x="292" y="9"/>
                    <a:pt x="279" y="12"/>
                  </a:cubicBezTo>
                  <a:cubicBezTo>
                    <a:pt x="266" y="15"/>
                    <a:pt x="267" y="24"/>
                    <a:pt x="259" y="16"/>
                  </a:cubicBezTo>
                  <a:cubicBezTo>
                    <a:pt x="254" y="10"/>
                    <a:pt x="237" y="8"/>
                    <a:pt x="225" y="12"/>
                  </a:cubicBezTo>
                  <a:cubicBezTo>
                    <a:pt x="213" y="17"/>
                    <a:pt x="206" y="9"/>
                    <a:pt x="202" y="16"/>
                  </a:cubicBezTo>
                  <a:cubicBezTo>
                    <a:pt x="198" y="23"/>
                    <a:pt x="194" y="20"/>
                    <a:pt x="177" y="22"/>
                  </a:cubicBezTo>
                  <a:cubicBezTo>
                    <a:pt x="159" y="23"/>
                    <a:pt x="138" y="31"/>
                    <a:pt x="134" y="43"/>
                  </a:cubicBezTo>
                  <a:cubicBezTo>
                    <a:pt x="130" y="56"/>
                    <a:pt x="125" y="41"/>
                    <a:pt x="120" y="48"/>
                  </a:cubicBezTo>
                  <a:cubicBezTo>
                    <a:pt x="114" y="54"/>
                    <a:pt x="112" y="44"/>
                    <a:pt x="104" y="54"/>
                  </a:cubicBezTo>
                  <a:cubicBezTo>
                    <a:pt x="99" y="62"/>
                    <a:pt x="89" y="73"/>
                    <a:pt x="79" y="70"/>
                  </a:cubicBezTo>
                  <a:cubicBezTo>
                    <a:pt x="100" y="80"/>
                    <a:pt x="86" y="143"/>
                    <a:pt x="103" y="150"/>
                  </a:cubicBezTo>
                  <a:cubicBezTo>
                    <a:pt x="112" y="153"/>
                    <a:pt x="104" y="156"/>
                    <a:pt x="103" y="164"/>
                  </a:cubicBezTo>
                  <a:cubicBezTo>
                    <a:pt x="102" y="172"/>
                    <a:pt x="69" y="161"/>
                    <a:pt x="60" y="173"/>
                  </a:cubicBezTo>
                  <a:cubicBezTo>
                    <a:pt x="50" y="186"/>
                    <a:pt x="30" y="174"/>
                    <a:pt x="38" y="188"/>
                  </a:cubicBezTo>
                  <a:cubicBezTo>
                    <a:pt x="45" y="202"/>
                    <a:pt x="51" y="204"/>
                    <a:pt x="31" y="211"/>
                  </a:cubicBezTo>
                  <a:cubicBezTo>
                    <a:pt x="11" y="219"/>
                    <a:pt x="11" y="218"/>
                    <a:pt x="4" y="231"/>
                  </a:cubicBezTo>
                  <a:cubicBezTo>
                    <a:pt x="4" y="232"/>
                    <a:pt x="2" y="233"/>
                    <a:pt x="0" y="234"/>
                  </a:cubicBezTo>
                  <a:cubicBezTo>
                    <a:pt x="371" y="234"/>
                    <a:pt x="371" y="234"/>
                    <a:pt x="371" y="234"/>
                  </a:cubicBezTo>
                  <a:cubicBezTo>
                    <a:pt x="370" y="232"/>
                    <a:pt x="370" y="229"/>
                    <a:pt x="369" y="227"/>
                  </a:cubicBezTo>
                  <a:cubicBezTo>
                    <a:pt x="361" y="142"/>
                    <a:pt x="345" y="172"/>
                    <a:pt x="337" y="14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gf608b5aa75_0_1"/>
            <p:cNvSpPr/>
            <p:nvPr/>
          </p:nvSpPr>
          <p:spPr>
            <a:xfrm>
              <a:off x="3113029" y="5853843"/>
              <a:ext cx="418308" cy="1005293"/>
            </a:xfrm>
            <a:custGeom>
              <a:avLst/>
              <a:gdLst/>
              <a:ahLst/>
              <a:cxnLst/>
              <a:rect l="l" t="t" r="r" b="b"/>
              <a:pathLst>
                <a:path w="108" h="235" extrusionOk="0">
                  <a:moveTo>
                    <a:pt x="91" y="130"/>
                  </a:moveTo>
                  <a:cubicBezTo>
                    <a:pt x="90" y="121"/>
                    <a:pt x="87" y="128"/>
                    <a:pt x="82" y="126"/>
                  </a:cubicBezTo>
                  <a:cubicBezTo>
                    <a:pt x="78" y="123"/>
                    <a:pt x="67" y="127"/>
                    <a:pt x="64" y="112"/>
                  </a:cubicBezTo>
                  <a:cubicBezTo>
                    <a:pt x="62" y="104"/>
                    <a:pt x="98" y="80"/>
                    <a:pt x="90" y="72"/>
                  </a:cubicBezTo>
                  <a:cubicBezTo>
                    <a:pt x="85" y="65"/>
                    <a:pt x="94" y="62"/>
                    <a:pt x="81" y="54"/>
                  </a:cubicBezTo>
                  <a:cubicBezTo>
                    <a:pt x="72" y="50"/>
                    <a:pt x="70" y="38"/>
                    <a:pt x="77" y="34"/>
                  </a:cubicBezTo>
                  <a:cubicBezTo>
                    <a:pt x="84" y="31"/>
                    <a:pt x="94" y="21"/>
                    <a:pt x="90" y="14"/>
                  </a:cubicBezTo>
                  <a:cubicBezTo>
                    <a:pt x="86" y="8"/>
                    <a:pt x="76" y="26"/>
                    <a:pt x="72" y="24"/>
                  </a:cubicBezTo>
                  <a:cubicBezTo>
                    <a:pt x="68" y="22"/>
                    <a:pt x="73" y="9"/>
                    <a:pt x="63" y="6"/>
                  </a:cubicBezTo>
                  <a:cubicBezTo>
                    <a:pt x="44" y="0"/>
                    <a:pt x="36" y="15"/>
                    <a:pt x="33" y="17"/>
                  </a:cubicBezTo>
                  <a:cubicBezTo>
                    <a:pt x="32" y="18"/>
                    <a:pt x="30" y="18"/>
                    <a:pt x="29" y="18"/>
                  </a:cubicBezTo>
                  <a:cubicBezTo>
                    <a:pt x="27" y="26"/>
                    <a:pt x="13" y="29"/>
                    <a:pt x="19" y="33"/>
                  </a:cubicBezTo>
                  <a:cubicBezTo>
                    <a:pt x="25" y="37"/>
                    <a:pt x="16" y="46"/>
                    <a:pt x="21" y="61"/>
                  </a:cubicBezTo>
                  <a:cubicBezTo>
                    <a:pt x="28" y="85"/>
                    <a:pt x="19" y="74"/>
                    <a:pt x="20" y="90"/>
                  </a:cubicBezTo>
                  <a:cubicBezTo>
                    <a:pt x="20" y="96"/>
                    <a:pt x="2" y="105"/>
                    <a:pt x="1" y="115"/>
                  </a:cubicBezTo>
                  <a:cubicBezTo>
                    <a:pt x="0" y="125"/>
                    <a:pt x="17" y="143"/>
                    <a:pt x="20" y="154"/>
                  </a:cubicBezTo>
                  <a:cubicBezTo>
                    <a:pt x="28" y="180"/>
                    <a:pt x="44" y="150"/>
                    <a:pt x="52" y="235"/>
                  </a:cubicBezTo>
                  <a:cubicBezTo>
                    <a:pt x="86" y="216"/>
                    <a:pt x="56" y="199"/>
                    <a:pt x="69" y="188"/>
                  </a:cubicBezTo>
                  <a:cubicBezTo>
                    <a:pt x="82" y="177"/>
                    <a:pt x="88" y="171"/>
                    <a:pt x="98" y="167"/>
                  </a:cubicBezTo>
                  <a:cubicBezTo>
                    <a:pt x="108" y="163"/>
                    <a:pt x="93" y="160"/>
                    <a:pt x="102" y="142"/>
                  </a:cubicBezTo>
                  <a:cubicBezTo>
                    <a:pt x="96" y="138"/>
                    <a:pt x="92" y="140"/>
                    <a:pt x="91" y="13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f608b5aa75_0_1"/>
            <p:cNvSpPr/>
            <p:nvPr/>
          </p:nvSpPr>
          <p:spPr>
            <a:xfrm>
              <a:off x="4758589" y="6653061"/>
              <a:ext cx="961945" cy="234748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35" y="14"/>
                  </a:moveTo>
                  <a:cubicBezTo>
                    <a:pt x="211" y="21"/>
                    <a:pt x="214" y="23"/>
                    <a:pt x="210" y="19"/>
                  </a:cubicBezTo>
                  <a:cubicBezTo>
                    <a:pt x="205" y="14"/>
                    <a:pt x="201" y="27"/>
                    <a:pt x="191" y="17"/>
                  </a:cubicBezTo>
                  <a:cubicBezTo>
                    <a:pt x="188" y="14"/>
                    <a:pt x="187" y="15"/>
                    <a:pt x="188" y="17"/>
                  </a:cubicBezTo>
                  <a:cubicBezTo>
                    <a:pt x="189" y="20"/>
                    <a:pt x="185" y="23"/>
                    <a:pt x="183" y="19"/>
                  </a:cubicBezTo>
                  <a:cubicBezTo>
                    <a:pt x="181" y="15"/>
                    <a:pt x="178" y="19"/>
                    <a:pt x="176" y="16"/>
                  </a:cubicBezTo>
                  <a:cubicBezTo>
                    <a:pt x="174" y="14"/>
                    <a:pt x="178" y="13"/>
                    <a:pt x="178" y="10"/>
                  </a:cubicBezTo>
                  <a:cubicBezTo>
                    <a:pt x="179" y="7"/>
                    <a:pt x="184" y="15"/>
                    <a:pt x="185" y="14"/>
                  </a:cubicBezTo>
                  <a:cubicBezTo>
                    <a:pt x="187" y="14"/>
                    <a:pt x="183" y="10"/>
                    <a:pt x="180" y="7"/>
                  </a:cubicBezTo>
                  <a:cubicBezTo>
                    <a:pt x="178" y="4"/>
                    <a:pt x="177" y="6"/>
                    <a:pt x="173" y="8"/>
                  </a:cubicBezTo>
                  <a:cubicBezTo>
                    <a:pt x="168" y="13"/>
                    <a:pt x="163" y="0"/>
                    <a:pt x="154" y="6"/>
                  </a:cubicBezTo>
                  <a:cubicBezTo>
                    <a:pt x="144" y="11"/>
                    <a:pt x="143" y="5"/>
                    <a:pt x="138" y="12"/>
                  </a:cubicBezTo>
                  <a:cubicBezTo>
                    <a:pt x="134" y="17"/>
                    <a:pt x="137" y="8"/>
                    <a:pt x="120" y="26"/>
                  </a:cubicBezTo>
                  <a:cubicBezTo>
                    <a:pt x="110" y="37"/>
                    <a:pt x="97" y="21"/>
                    <a:pt x="90" y="22"/>
                  </a:cubicBezTo>
                  <a:cubicBezTo>
                    <a:pt x="83" y="23"/>
                    <a:pt x="82" y="15"/>
                    <a:pt x="74" y="17"/>
                  </a:cubicBezTo>
                  <a:cubicBezTo>
                    <a:pt x="66" y="19"/>
                    <a:pt x="80" y="14"/>
                    <a:pt x="49" y="7"/>
                  </a:cubicBezTo>
                  <a:cubicBezTo>
                    <a:pt x="22" y="2"/>
                    <a:pt x="16" y="9"/>
                    <a:pt x="13" y="7"/>
                  </a:cubicBezTo>
                  <a:cubicBezTo>
                    <a:pt x="0" y="20"/>
                    <a:pt x="14" y="29"/>
                    <a:pt x="6" y="44"/>
                  </a:cubicBezTo>
                  <a:cubicBezTo>
                    <a:pt x="3" y="48"/>
                    <a:pt x="2" y="52"/>
                    <a:pt x="2" y="55"/>
                  </a:cubicBezTo>
                  <a:cubicBezTo>
                    <a:pt x="248" y="55"/>
                    <a:pt x="248" y="55"/>
                    <a:pt x="248" y="55"/>
                  </a:cubicBezTo>
                  <a:cubicBezTo>
                    <a:pt x="244" y="42"/>
                    <a:pt x="241" y="29"/>
                    <a:pt x="237" y="17"/>
                  </a:cubicBezTo>
                  <a:cubicBezTo>
                    <a:pt x="236" y="17"/>
                    <a:pt x="236" y="16"/>
                    <a:pt x="235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f608b5aa75_0_1"/>
            <p:cNvSpPr/>
            <p:nvPr/>
          </p:nvSpPr>
          <p:spPr>
            <a:xfrm>
              <a:off x="5805172" y="5871763"/>
              <a:ext cx="647807" cy="704243"/>
            </a:xfrm>
            <a:custGeom>
              <a:avLst/>
              <a:gdLst/>
              <a:ahLst/>
              <a:cxnLst/>
              <a:rect l="l" t="t" r="r" b="b"/>
              <a:pathLst>
                <a:path w="167" h="165" extrusionOk="0">
                  <a:moveTo>
                    <a:pt x="163" y="1"/>
                  </a:moveTo>
                  <a:cubicBezTo>
                    <a:pt x="158" y="5"/>
                    <a:pt x="155" y="7"/>
                    <a:pt x="148" y="8"/>
                  </a:cubicBezTo>
                  <a:cubicBezTo>
                    <a:pt x="141" y="9"/>
                    <a:pt x="134" y="6"/>
                    <a:pt x="128" y="7"/>
                  </a:cubicBezTo>
                  <a:cubicBezTo>
                    <a:pt x="113" y="10"/>
                    <a:pt x="105" y="21"/>
                    <a:pt x="88" y="22"/>
                  </a:cubicBezTo>
                  <a:cubicBezTo>
                    <a:pt x="77" y="23"/>
                    <a:pt x="77" y="18"/>
                    <a:pt x="68" y="15"/>
                  </a:cubicBezTo>
                  <a:cubicBezTo>
                    <a:pt x="61" y="12"/>
                    <a:pt x="52" y="22"/>
                    <a:pt x="45" y="23"/>
                  </a:cubicBezTo>
                  <a:cubicBezTo>
                    <a:pt x="43" y="24"/>
                    <a:pt x="40" y="21"/>
                    <a:pt x="37" y="22"/>
                  </a:cubicBezTo>
                  <a:cubicBezTo>
                    <a:pt x="37" y="23"/>
                    <a:pt x="27" y="16"/>
                    <a:pt x="26" y="17"/>
                  </a:cubicBezTo>
                  <a:cubicBezTo>
                    <a:pt x="24" y="19"/>
                    <a:pt x="23" y="28"/>
                    <a:pt x="24" y="31"/>
                  </a:cubicBezTo>
                  <a:cubicBezTo>
                    <a:pt x="24" y="32"/>
                    <a:pt x="28" y="35"/>
                    <a:pt x="27" y="37"/>
                  </a:cubicBezTo>
                  <a:cubicBezTo>
                    <a:pt x="26" y="38"/>
                    <a:pt x="20" y="36"/>
                    <a:pt x="19" y="37"/>
                  </a:cubicBezTo>
                  <a:cubicBezTo>
                    <a:pt x="18" y="38"/>
                    <a:pt x="15" y="49"/>
                    <a:pt x="14" y="50"/>
                  </a:cubicBezTo>
                  <a:cubicBezTo>
                    <a:pt x="12" y="51"/>
                    <a:pt x="10" y="47"/>
                    <a:pt x="8" y="47"/>
                  </a:cubicBezTo>
                  <a:cubicBezTo>
                    <a:pt x="5" y="50"/>
                    <a:pt x="0" y="55"/>
                    <a:pt x="5" y="62"/>
                  </a:cubicBezTo>
                  <a:cubicBezTo>
                    <a:pt x="10" y="69"/>
                    <a:pt x="5" y="73"/>
                    <a:pt x="8" y="88"/>
                  </a:cubicBezTo>
                  <a:cubicBezTo>
                    <a:pt x="10" y="88"/>
                    <a:pt x="13" y="89"/>
                    <a:pt x="15" y="88"/>
                  </a:cubicBezTo>
                  <a:cubicBezTo>
                    <a:pt x="16" y="88"/>
                    <a:pt x="17" y="87"/>
                    <a:pt x="18" y="87"/>
                  </a:cubicBezTo>
                  <a:cubicBezTo>
                    <a:pt x="22" y="91"/>
                    <a:pt x="17" y="91"/>
                    <a:pt x="18" y="93"/>
                  </a:cubicBezTo>
                  <a:cubicBezTo>
                    <a:pt x="18" y="95"/>
                    <a:pt x="25" y="97"/>
                    <a:pt x="25" y="103"/>
                  </a:cubicBezTo>
                  <a:cubicBezTo>
                    <a:pt x="25" y="106"/>
                    <a:pt x="17" y="109"/>
                    <a:pt x="16" y="113"/>
                  </a:cubicBezTo>
                  <a:cubicBezTo>
                    <a:pt x="16" y="114"/>
                    <a:pt x="19" y="114"/>
                    <a:pt x="19" y="115"/>
                  </a:cubicBezTo>
                  <a:cubicBezTo>
                    <a:pt x="19" y="116"/>
                    <a:pt x="13" y="115"/>
                    <a:pt x="12" y="115"/>
                  </a:cubicBezTo>
                  <a:cubicBezTo>
                    <a:pt x="11" y="116"/>
                    <a:pt x="10" y="118"/>
                    <a:pt x="9" y="119"/>
                  </a:cubicBezTo>
                  <a:cubicBezTo>
                    <a:pt x="6" y="123"/>
                    <a:pt x="12" y="122"/>
                    <a:pt x="11" y="123"/>
                  </a:cubicBezTo>
                  <a:cubicBezTo>
                    <a:pt x="10" y="125"/>
                    <a:pt x="2" y="134"/>
                    <a:pt x="0" y="134"/>
                  </a:cubicBezTo>
                  <a:cubicBezTo>
                    <a:pt x="0" y="135"/>
                    <a:pt x="0" y="136"/>
                    <a:pt x="1" y="135"/>
                  </a:cubicBezTo>
                  <a:cubicBezTo>
                    <a:pt x="2" y="135"/>
                    <a:pt x="1" y="136"/>
                    <a:pt x="2" y="137"/>
                  </a:cubicBezTo>
                  <a:cubicBezTo>
                    <a:pt x="3" y="138"/>
                    <a:pt x="2" y="144"/>
                    <a:pt x="2" y="146"/>
                  </a:cubicBezTo>
                  <a:cubicBezTo>
                    <a:pt x="3" y="148"/>
                    <a:pt x="2" y="148"/>
                    <a:pt x="1" y="150"/>
                  </a:cubicBezTo>
                  <a:cubicBezTo>
                    <a:pt x="3" y="153"/>
                    <a:pt x="4" y="149"/>
                    <a:pt x="8" y="152"/>
                  </a:cubicBezTo>
                  <a:cubicBezTo>
                    <a:pt x="9" y="153"/>
                    <a:pt x="10" y="156"/>
                    <a:pt x="12" y="157"/>
                  </a:cubicBezTo>
                  <a:cubicBezTo>
                    <a:pt x="15" y="160"/>
                    <a:pt x="25" y="165"/>
                    <a:pt x="30" y="164"/>
                  </a:cubicBezTo>
                  <a:cubicBezTo>
                    <a:pt x="35" y="163"/>
                    <a:pt x="51" y="149"/>
                    <a:pt x="56" y="145"/>
                  </a:cubicBezTo>
                  <a:cubicBezTo>
                    <a:pt x="64" y="140"/>
                    <a:pt x="71" y="135"/>
                    <a:pt x="79" y="130"/>
                  </a:cubicBezTo>
                  <a:cubicBezTo>
                    <a:pt x="89" y="123"/>
                    <a:pt x="100" y="117"/>
                    <a:pt x="111" y="110"/>
                  </a:cubicBezTo>
                  <a:cubicBezTo>
                    <a:pt x="117" y="106"/>
                    <a:pt x="127" y="102"/>
                    <a:pt x="133" y="96"/>
                  </a:cubicBezTo>
                  <a:cubicBezTo>
                    <a:pt x="135" y="94"/>
                    <a:pt x="138" y="87"/>
                    <a:pt x="139" y="84"/>
                  </a:cubicBezTo>
                  <a:cubicBezTo>
                    <a:pt x="139" y="84"/>
                    <a:pt x="139" y="83"/>
                    <a:pt x="139" y="83"/>
                  </a:cubicBezTo>
                  <a:cubicBezTo>
                    <a:pt x="139" y="82"/>
                    <a:pt x="139" y="81"/>
                    <a:pt x="139" y="81"/>
                  </a:cubicBezTo>
                  <a:cubicBezTo>
                    <a:pt x="138" y="77"/>
                    <a:pt x="138" y="74"/>
                    <a:pt x="138" y="71"/>
                  </a:cubicBezTo>
                  <a:cubicBezTo>
                    <a:pt x="139" y="64"/>
                    <a:pt x="144" y="57"/>
                    <a:pt x="142" y="50"/>
                  </a:cubicBezTo>
                  <a:cubicBezTo>
                    <a:pt x="141" y="43"/>
                    <a:pt x="138" y="40"/>
                    <a:pt x="140" y="33"/>
                  </a:cubicBezTo>
                  <a:cubicBezTo>
                    <a:pt x="142" y="24"/>
                    <a:pt x="148" y="28"/>
                    <a:pt x="153" y="24"/>
                  </a:cubicBezTo>
                  <a:cubicBezTo>
                    <a:pt x="157" y="23"/>
                    <a:pt x="164" y="14"/>
                    <a:pt x="166" y="8"/>
                  </a:cubicBezTo>
                  <a:cubicBezTo>
                    <a:pt x="167" y="6"/>
                    <a:pt x="167" y="5"/>
                    <a:pt x="166" y="4"/>
                  </a:cubicBezTo>
                  <a:cubicBezTo>
                    <a:pt x="165" y="2"/>
                    <a:pt x="164" y="0"/>
                    <a:pt x="163" y="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f608b5aa75_0_1"/>
            <p:cNvSpPr/>
            <p:nvPr/>
          </p:nvSpPr>
          <p:spPr>
            <a:xfrm>
              <a:off x="5754715" y="6242699"/>
              <a:ext cx="148117" cy="231163"/>
            </a:xfrm>
            <a:custGeom>
              <a:avLst/>
              <a:gdLst/>
              <a:ahLst/>
              <a:cxnLst/>
              <a:rect l="l" t="t" r="r" b="b"/>
              <a:pathLst>
                <a:path w="38" h="54" extrusionOk="0">
                  <a:moveTo>
                    <a:pt x="31" y="6"/>
                  </a:moveTo>
                  <a:cubicBezTo>
                    <a:pt x="30" y="4"/>
                    <a:pt x="35" y="4"/>
                    <a:pt x="31" y="0"/>
                  </a:cubicBezTo>
                  <a:cubicBezTo>
                    <a:pt x="30" y="0"/>
                    <a:pt x="29" y="1"/>
                    <a:pt x="28" y="1"/>
                  </a:cubicBezTo>
                  <a:cubicBezTo>
                    <a:pt x="26" y="2"/>
                    <a:pt x="23" y="1"/>
                    <a:pt x="21" y="1"/>
                  </a:cubicBezTo>
                  <a:cubicBezTo>
                    <a:pt x="24" y="12"/>
                    <a:pt x="11" y="7"/>
                    <a:pt x="13" y="19"/>
                  </a:cubicBezTo>
                  <a:cubicBezTo>
                    <a:pt x="15" y="30"/>
                    <a:pt x="11" y="20"/>
                    <a:pt x="9" y="33"/>
                  </a:cubicBezTo>
                  <a:cubicBezTo>
                    <a:pt x="7" y="46"/>
                    <a:pt x="5" y="40"/>
                    <a:pt x="0" y="52"/>
                  </a:cubicBezTo>
                  <a:cubicBezTo>
                    <a:pt x="3" y="52"/>
                    <a:pt x="8" y="54"/>
                    <a:pt x="10" y="52"/>
                  </a:cubicBezTo>
                  <a:cubicBezTo>
                    <a:pt x="11" y="51"/>
                    <a:pt x="11" y="46"/>
                    <a:pt x="12" y="46"/>
                  </a:cubicBezTo>
                  <a:cubicBezTo>
                    <a:pt x="12" y="46"/>
                    <a:pt x="12" y="47"/>
                    <a:pt x="13" y="47"/>
                  </a:cubicBezTo>
                  <a:cubicBezTo>
                    <a:pt x="15" y="47"/>
                    <a:pt x="23" y="38"/>
                    <a:pt x="24" y="36"/>
                  </a:cubicBezTo>
                  <a:cubicBezTo>
                    <a:pt x="25" y="35"/>
                    <a:pt x="19" y="36"/>
                    <a:pt x="22" y="32"/>
                  </a:cubicBezTo>
                  <a:cubicBezTo>
                    <a:pt x="23" y="31"/>
                    <a:pt x="24" y="29"/>
                    <a:pt x="25" y="28"/>
                  </a:cubicBezTo>
                  <a:cubicBezTo>
                    <a:pt x="26" y="28"/>
                    <a:pt x="32" y="29"/>
                    <a:pt x="32" y="28"/>
                  </a:cubicBezTo>
                  <a:cubicBezTo>
                    <a:pt x="32" y="27"/>
                    <a:pt x="29" y="27"/>
                    <a:pt x="29" y="26"/>
                  </a:cubicBezTo>
                  <a:cubicBezTo>
                    <a:pt x="30" y="22"/>
                    <a:pt x="38" y="19"/>
                    <a:pt x="38" y="16"/>
                  </a:cubicBezTo>
                  <a:cubicBezTo>
                    <a:pt x="38" y="10"/>
                    <a:pt x="31" y="8"/>
                    <a:pt x="31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gf608b5aa75_0_1"/>
            <p:cNvSpPr/>
            <p:nvPr/>
          </p:nvSpPr>
          <p:spPr>
            <a:xfrm>
              <a:off x="5759598" y="6427272"/>
              <a:ext cx="403659" cy="460535"/>
            </a:xfrm>
            <a:custGeom>
              <a:avLst/>
              <a:gdLst/>
              <a:ahLst/>
              <a:cxnLst/>
              <a:rect l="l" t="t" r="r" b="b"/>
              <a:pathLst>
                <a:path w="104" h="108" extrusionOk="0">
                  <a:moveTo>
                    <a:pt x="71" y="93"/>
                  </a:moveTo>
                  <a:cubicBezTo>
                    <a:pt x="71" y="89"/>
                    <a:pt x="46" y="63"/>
                    <a:pt x="46" y="61"/>
                  </a:cubicBezTo>
                  <a:cubicBezTo>
                    <a:pt x="46" y="60"/>
                    <a:pt x="58" y="57"/>
                    <a:pt x="59" y="56"/>
                  </a:cubicBezTo>
                  <a:cubicBezTo>
                    <a:pt x="67" y="54"/>
                    <a:pt x="94" y="48"/>
                    <a:pt x="101" y="40"/>
                  </a:cubicBezTo>
                  <a:cubicBezTo>
                    <a:pt x="102" y="39"/>
                    <a:pt x="103" y="38"/>
                    <a:pt x="103" y="37"/>
                  </a:cubicBezTo>
                  <a:cubicBezTo>
                    <a:pt x="104" y="31"/>
                    <a:pt x="99" y="35"/>
                    <a:pt x="97" y="35"/>
                  </a:cubicBezTo>
                  <a:cubicBezTo>
                    <a:pt x="97" y="35"/>
                    <a:pt x="95" y="29"/>
                    <a:pt x="95" y="29"/>
                  </a:cubicBezTo>
                  <a:cubicBezTo>
                    <a:pt x="96" y="28"/>
                    <a:pt x="97" y="29"/>
                    <a:pt x="98" y="28"/>
                  </a:cubicBezTo>
                  <a:cubicBezTo>
                    <a:pt x="98" y="28"/>
                    <a:pt x="97" y="27"/>
                    <a:pt x="97" y="27"/>
                  </a:cubicBezTo>
                  <a:cubicBezTo>
                    <a:pt x="95" y="18"/>
                    <a:pt x="93" y="9"/>
                    <a:pt x="91" y="0"/>
                  </a:cubicBezTo>
                  <a:cubicBezTo>
                    <a:pt x="83" y="5"/>
                    <a:pt x="76" y="10"/>
                    <a:pt x="68" y="15"/>
                  </a:cubicBezTo>
                  <a:cubicBezTo>
                    <a:pt x="63" y="19"/>
                    <a:pt x="47" y="33"/>
                    <a:pt x="42" y="34"/>
                  </a:cubicBezTo>
                  <a:cubicBezTo>
                    <a:pt x="37" y="35"/>
                    <a:pt x="27" y="30"/>
                    <a:pt x="24" y="27"/>
                  </a:cubicBezTo>
                  <a:cubicBezTo>
                    <a:pt x="22" y="26"/>
                    <a:pt x="21" y="23"/>
                    <a:pt x="20" y="22"/>
                  </a:cubicBezTo>
                  <a:cubicBezTo>
                    <a:pt x="16" y="19"/>
                    <a:pt x="15" y="23"/>
                    <a:pt x="13" y="20"/>
                  </a:cubicBezTo>
                  <a:cubicBezTo>
                    <a:pt x="11" y="21"/>
                    <a:pt x="11" y="27"/>
                    <a:pt x="11" y="31"/>
                  </a:cubicBezTo>
                  <a:cubicBezTo>
                    <a:pt x="11" y="31"/>
                    <a:pt x="11" y="32"/>
                    <a:pt x="10" y="32"/>
                  </a:cubicBezTo>
                  <a:cubicBezTo>
                    <a:pt x="10" y="38"/>
                    <a:pt x="12" y="51"/>
                    <a:pt x="9" y="59"/>
                  </a:cubicBezTo>
                  <a:cubicBezTo>
                    <a:pt x="8" y="64"/>
                    <a:pt x="8" y="67"/>
                    <a:pt x="8" y="72"/>
                  </a:cubicBezTo>
                  <a:cubicBezTo>
                    <a:pt x="9" y="77"/>
                    <a:pt x="0" y="93"/>
                    <a:pt x="1" y="104"/>
                  </a:cubicBezTo>
                  <a:cubicBezTo>
                    <a:pt x="1" y="105"/>
                    <a:pt x="1" y="106"/>
                    <a:pt x="0" y="108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61" y="105"/>
                    <a:pt x="61" y="101"/>
                    <a:pt x="63" y="98"/>
                  </a:cubicBezTo>
                  <a:cubicBezTo>
                    <a:pt x="64" y="97"/>
                    <a:pt x="71" y="94"/>
                    <a:pt x="71" y="9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gf608b5aa75_0_1"/>
            <p:cNvSpPr/>
            <p:nvPr/>
          </p:nvSpPr>
          <p:spPr>
            <a:xfrm>
              <a:off x="1438244" y="6059920"/>
              <a:ext cx="888700" cy="827888"/>
            </a:xfrm>
            <a:custGeom>
              <a:avLst/>
              <a:gdLst/>
              <a:ahLst/>
              <a:cxnLst/>
              <a:rect l="l" t="t" r="r" b="b"/>
              <a:pathLst>
                <a:path w="229" h="194" extrusionOk="0">
                  <a:moveTo>
                    <a:pt x="148" y="171"/>
                  </a:moveTo>
                  <a:cubicBezTo>
                    <a:pt x="168" y="164"/>
                    <a:pt x="162" y="162"/>
                    <a:pt x="155" y="148"/>
                  </a:cubicBezTo>
                  <a:cubicBezTo>
                    <a:pt x="147" y="134"/>
                    <a:pt x="167" y="146"/>
                    <a:pt x="177" y="133"/>
                  </a:cubicBezTo>
                  <a:cubicBezTo>
                    <a:pt x="186" y="121"/>
                    <a:pt x="219" y="132"/>
                    <a:pt x="220" y="124"/>
                  </a:cubicBezTo>
                  <a:cubicBezTo>
                    <a:pt x="221" y="116"/>
                    <a:pt x="229" y="113"/>
                    <a:pt x="220" y="110"/>
                  </a:cubicBezTo>
                  <a:cubicBezTo>
                    <a:pt x="203" y="103"/>
                    <a:pt x="217" y="40"/>
                    <a:pt x="196" y="30"/>
                  </a:cubicBezTo>
                  <a:cubicBezTo>
                    <a:pt x="194" y="29"/>
                    <a:pt x="179" y="32"/>
                    <a:pt x="178" y="22"/>
                  </a:cubicBezTo>
                  <a:cubicBezTo>
                    <a:pt x="176" y="13"/>
                    <a:pt x="175" y="30"/>
                    <a:pt x="163" y="25"/>
                  </a:cubicBezTo>
                  <a:cubicBezTo>
                    <a:pt x="155" y="20"/>
                    <a:pt x="151" y="34"/>
                    <a:pt x="131" y="25"/>
                  </a:cubicBezTo>
                  <a:cubicBezTo>
                    <a:pt x="110" y="14"/>
                    <a:pt x="127" y="0"/>
                    <a:pt x="113" y="5"/>
                  </a:cubicBezTo>
                  <a:cubicBezTo>
                    <a:pt x="94" y="11"/>
                    <a:pt x="100" y="64"/>
                    <a:pt x="63" y="78"/>
                  </a:cubicBezTo>
                  <a:cubicBezTo>
                    <a:pt x="27" y="92"/>
                    <a:pt x="42" y="93"/>
                    <a:pt x="28" y="106"/>
                  </a:cubicBezTo>
                  <a:cubicBezTo>
                    <a:pt x="13" y="119"/>
                    <a:pt x="29" y="116"/>
                    <a:pt x="15" y="135"/>
                  </a:cubicBezTo>
                  <a:cubicBezTo>
                    <a:pt x="0" y="156"/>
                    <a:pt x="13" y="178"/>
                    <a:pt x="11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9" y="193"/>
                    <a:pt x="121" y="192"/>
                    <a:pt x="121" y="191"/>
                  </a:cubicBezTo>
                  <a:cubicBezTo>
                    <a:pt x="128" y="178"/>
                    <a:pt x="128" y="179"/>
                    <a:pt x="148" y="17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gf608b5aa75_0_1"/>
            <p:cNvSpPr/>
            <p:nvPr/>
          </p:nvSpPr>
          <p:spPr>
            <a:xfrm>
              <a:off x="4944142" y="4217779"/>
              <a:ext cx="345063" cy="474871"/>
            </a:xfrm>
            <a:custGeom>
              <a:avLst/>
              <a:gdLst/>
              <a:ahLst/>
              <a:cxnLst/>
              <a:rect l="l" t="t" r="r" b="b"/>
              <a:pathLst>
                <a:path w="89" h="111" extrusionOk="0">
                  <a:moveTo>
                    <a:pt x="83" y="75"/>
                  </a:moveTo>
                  <a:cubicBezTo>
                    <a:pt x="78" y="70"/>
                    <a:pt x="86" y="65"/>
                    <a:pt x="78" y="60"/>
                  </a:cubicBezTo>
                  <a:cubicBezTo>
                    <a:pt x="69" y="55"/>
                    <a:pt x="75" y="43"/>
                    <a:pt x="70" y="44"/>
                  </a:cubicBezTo>
                  <a:cubicBezTo>
                    <a:pt x="65" y="45"/>
                    <a:pt x="60" y="38"/>
                    <a:pt x="63" y="32"/>
                  </a:cubicBezTo>
                  <a:cubicBezTo>
                    <a:pt x="66" y="26"/>
                    <a:pt x="66" y="19"/>
                    <a:pt x="61" y="21"/>
                  </a:cubicBezTo>
                  <a:cubicBezTo>
                    <a:pt x="56" y="23"/>
                    <a:pt x="55" y="13"/>
                    <a:pt x="48" y="14"/>
                  </a:cubicBezTo>
                  <a:cubicBezTo>
                    <a:pt x="41" y="16"/>
                    <a:pt x="27" y="0"/>
                    <a:pt x="21" y="4"/>
                  </a:cubicBezTo>
                  <a:cubicBezTo>
                    <a:pt x="16" y="8"/>
                    <a:pt x="4" y="4"/>
                    <a:pt x="0" y="12"/>
                  </a:cubicBezTo>
                  <a:cubicBezTo>
                    <a:pt x="13" y="7"/>
                    <a:pt x="16" y="36"/>
                    <a:pt x="23" y="39"/>
                  </a:cubicBezTo>
                  <a:cubicBezTo>
                    <a:pt x="26" y="42"/>
                    <a:pt x="20" y="41"/>
                    <a:pt x="35" y="58"/>
                  </a:cubicBezTo>
                  <a:cubicBezTo>
                    <a:pt x="47" y="70"/>
                    <a:pt x="34" y="84"/>
                    <a:pt x="37" y="95"/>
                  </a:cubicBezTo>
                  <a:cubicBezTo>
                    <a:pt x="40" y="107"/>
                    <a:pt x="34" y="105"/>
                    <a:pt x="39" y="111"/>
                  </a:cubicBezTo>
                  <a:cubicBezTo>
                    <a:pt x="42" y="108"/>
                    <a:pt x="48" y="111"/>
                    <a:pt x="47" y="105"/>
                  </a:cubicBezTo>
                  <a:cubicBezTo>
                    <a:pt x="46" y="99"/>
                    <a:pt x="64" y="90"/>
                    <a:pt x="58" y="81"/>
                  </a:cubicBezTo>
                  <a:cubicBezTo>
                    <a:pt x="54" y="77"/>
                    <a:pt x="60" y="70"/>
                    <a:pt x="65" y="75"/>
                  </a:cubicBezTo>
                  <a:cubicBezTo>
                    <a:pt x="69" y="80"/>
                    <a:pt x="75" y="75"/>
                    <a:pt x="79" y="78"/>
                  </a:cubicBezTo>
                  <a:cubicBezTo>
                    <a:pt x="84" y="80"/>
                    <a:pt x="89" y="79"/>
                    <a:pt x="83" y="7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gf608b5aa75_0_1"/>
            <p:cNvSpPr/>
            <p:nvPr/>
          </p:nvSpPr>
          <p:spPr>
            <a:xfrm>
              <a:off x="4335399" y="4248243"/>
              <a:ext cx="908233" cy="734706"/>
            </a:xfrm>
            <a:custGeom>
              <a:avLst/>
              <a:gdLst/>
              <a:ahLst/>
              <a:cxnLst/>
              <a:rect l="l" t="t" r="r" b="b"/>
              <a:pathLst>
                <a:path w="234" h="172" extrusionOk="0">
                  <a:moveTo>
                    <a:pt x="219" y="106"/>
                  </a:moveTo>
                  <a:cubicBezTo>
                    <a:pt x="214" y="111"/>
                    <a:pt x="211" y="107"/>
                    <a:pt x="210" y="111"/>
                  </a:cubicBezTo>
                  <a:cubicBezTo>
                    <a:pt x="208" y="114"/>
                    <a:pt x="203" y="113"/>
                    <a:pt x="196" y="104"/>
                  </a:cubicBezTo>
                  <a:cubicBezTo>
                    <a:pt x="191" y="98"/>
                    <a:pt x="197" y="100"/>
                    <a:pt x="194" y="88"/>
                  </a:cubicBezTo>
                  <a:cubicBezTo>
                    <a:pt x="191" y="77"/>
                    <a:pt x="204" y="63"/>
                    <a:pt x="192" y="51"/>
                  </a:cubicBezTo>
                  <a:cubicBezTo>
                    <a:pt x="177" y="34"/>
                    <a:pt x="183" y="35"/>
                    <a:pt x="180" y="32"/>
                  </a:cubicBezTo>
                  <a:cubicBezTo>
                    <a:pt x="173" y="29"/>
                    <a:pt x="170" y="0"/>
                    <a:pt x="157" y="5"/>
                  </a:cubicBezTo>
                  <a:cubicBezTo>
                    <a:pt x="145" y="6"/>
                    <a:pt x="151" y="14"/>
                    <a:pt x="136" y="16"/>
                  </a:cubicBezTo>
                  <a:cubicBezTo>
                    <a:pt x="122" y="17"/>
                    <a:pt x="124" y="17"/>
                    <a:pt x="119" y="23"/>
                  </a:cubicBezTo>
                  <a:cubicBezTo>
                    <a:pt x="113" y="29"/>
                    <a:pt x="111" y="13"/>
                    <a:pt x="103" y="16"/>
                  </a:cubicBezTo>
                  <a:cubicBezTo>
                    <a:pt x="95" y="18"/>
                    <a:pt x="97" y="14"/>
                    <a:pt x="84" y="15"/>
                  </a:cubicBezTo>
                  <a:cubicBezTo>
                    <a:pt x="75" y="15"/>
                    <a:pt x="74" y="7"/>
                    <a:pt x="70" y="12"/>
                  </a:cubicBezTo>
                  <a:cubicBezTo>
                    <a:pt x="67" y="17"/>
                    <a:pt x="68" y="12"/>
                    <a:pt x="65" y="15"/>
                  </a:cubicBezTo>
                  <a:cubicBezTo>
                    <a:pt x="55" y="28"/>
                    <a:pt x="54" y="17"/>
                    <a:pt x="48" y="25"/>
                  </a:cubicBezTo>
                  <a:cubicBezTo>
                    <a:pt x="42" y="31"/>
                    <a:pt x="48" y="31"/>
                    <a:pt x="39" y="41"/>
                  </a:cubicBezTo>
                  <a:cubicBezTo>
                    <a:pt x="31" y="49"/>
                    <a:pt x="37" y="46"/>
                    <a:pt x="33" y="54"/>
                  </a:cubicBezTo>
                  <a:cubicBezTo>
                    <a:pt x="29" y="61"/>
                    <a:pt x="22" y="76"/>
                    <a:pt x="19" y="76"/>
                  </a:cubicBezTo>
                  <a:cubicBezTo>
                    <a:pt x="17" y="77"/>
                    <a:pt x="16" y="74"/>
                    <a:pt x="13" y="75"/>
                  </a:cubicBezTo>
                  <a:cubicBezTo>
                    <a:pt x="9" y="76"/>
                    <a:pt x="15" y="77"/>
                    <a:pt x="11" y="78"/>
                  </a:cubicBezTo>
                  <a:cubicBezTo>
                    <a:pt x="6" y="79"/>
                    <a:pt x="1" y="79"/>
                    <a:pt x="0" y="80"/>
                  </a:cubicBezTo>
                  <a:cubicBezTo>
                    <a:pt x="6" y="90"/>
                    <a:pt x="14" y="90"/>
                    <a:pt x="13" y="97"/>
                  </a:cubicBezTo>
                  <a:cubicBezTo>
                    <a:pt x="10" y="112"/>
                    <a:pt x="36" y="108"/>
                    <a:pt x="30" y="117"/>
                  </a:cubicBezTo>
                  <a:cubicBezTo>
                    <a:pt x="26" y="122"/>
                    <a:pt x="31" y="132"/>
                    <a:pt x="44" y="135"/>
                  </a:cubicBezTo>
                  <a:cubicBezTo>
                    <a:pt x="54" y="138"/>
                    <a:pt x="49" y="127"/>
                    <a:pt x="55" y="130"/>
                  </a:cubicBezTo>
                  <a:cubicBezTo>
                    <a:pt x="74" y="140"/>
                    <a:pt x="45" y="132"/>
                    <a:pt x="60" y="146"/>
                  </a:cubicBezTo>
                  <a:cubicBezTo>
                    <a:pt x="79" y="154"/>
                    <a:pt x="58" y="155"/>
                    <a:pt x="64" y="160"/>
                  </a:cubicBezTo>
                  <a:cubicBezTo>
                    <a:pt x="71" y="165"/>
                    <a:pt x="74" y="155"/>
                    <a:pt x="86" y="162"/>
                  </a:cubicBezTo>
                  <a:cubicBezTo>
                    <a:pt x="97" y="169"/>
                    <a:pt x="100" y="161"/>
                    <a:pt x="109" y="162"/>
                  </a:cubicBezTo>
                  <a:cubicBezTo>
                    <a:pt x="118" y="163"/>
                    <a:pt x="126" y="172"/>
                    <a:pt x="138" y="162"/>
                  </a:cubicBezTo>
                  <a:cubicBezTo>
                    <a:pt x="147" y="154"/>
                    <a:pt x="167" y="145"/>
                    <a:pt x="174" y="152"/>
                  </a:cubicBezTo>
                  <a:cubicBezTo>
                    <a:pt x="179" y="158"/>
                    <a:pt x="184" y="148"/>
                    <a:pt x="191" y="158"/>
                  </a:cubicBezTo>
                  <a:cubicBezTo>
                    <a:pt x="195" y="164"/>
                    <a:pt x="200" y="162"/>
                    <a:pt x="205" y="163"/>
                  </a:cubicBezTo>
                  <a:cubicBezTo>
                    <a:pt x="206" y="139"/>
                    <a:pt x="213" y="129"/>
                    <a:pt x="226" y="126"/>
                  </a:cubicBezTo>
                  <a:cubicBezTo>
                    <a:pt x="233" y="124"/>
                    <a:pt x="233" y="118"/>
                    <a:pt x="234" y="111"/>
                  </a:cubicBezTo>
                  <a:cubicBezTo>
                    <a:pt x="230" y="103"/>
                    <a:pt x="222" y="104"/>
                    <a:pt x="219" y="10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f608b5aa75_0_1"/>
            <p:cNvSpPr/>
            <p:nvPr/>
          </p:nvSpPr>
          <p:spPr>
            <a:xfrm>
              <a:off x="4890430" y="5171105"/>
              <a:ext cx="297861" cy="320761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61" y="28"/>
                  </a:moveTo>
                  <a:cubicBezTo>
                    <a:pt x="49" y="21"/>
                    <a:pt x="48" y="17"/>
                    <a:pt x="49" y="8"/>
                  </a:cubicBezTo>
                  <a:cubicBezTo>
                    <a:pt x="43" y="8"/>
                    <a:pt x="45" y="10"/>
                    <a:pt x="39" y="10"/>
                  </a:cubicBezTo>
                  <a:cubicBezTo>
                    <a:pt x="34" y="10"/>
                    <a:pt x="31" y="0"/>
                    <a:pt x="24" y="6"/>
                  </a:cubicBezTo>
                  <a:cubicBezTo>
                    <a:pt x="18" y="13"/>
                    <a:pt x="15" y="2"/>
                    <a:pt x="13" y="10"/>
                  </a:cubicBezTo>
                  <a:cubicBezTo>
                    <a:pt x="12" y="17"/>
                    <a:pt x="8" y="10"/>
                    <a:pt x="7" y="17"/>
                  </a:cubicBezTo>
                  <a:cubicBezTo>
                    <a:pt x="16" y="22"/>
                    <a:pt x="17" y="29"/>
                    <a:pt x="10" y="32"/>
                  </a:cubicBezTo>
                  <a:cubicBezTo>
                    <a:pt x="3" y="35"/>
                    <a:pt x="8" y="45"/>
                    <a:pt x="0" y="50"/>
                  </a:cubicBezTo>
                  <a:cubicBezTo>
                    <a:pt x="0" y="62"/>
                    <a:pt x="27" y="49"/>
                    <a:pt x="17" y="55"/>
                  </a:cubicBezTo>
                  <a:cubicBezTo>
                    <a:pt x="8" y="61"/>
                    <a:pt x="4" y="60"/>
                    <a:pt x="4" y="67"/>
                  </a:cubicBezTo>
                  <a:cubicBezTo>
                    <a:pt x="3" y="75"/>
                    <a:pt x="7" y="67"/>
                    <a:pt x="14" y="61"/>
                  </a:cubicBezTo>
                  <a:cubicBezTo>
                    <a:pt x="25" y="51"/>
                    <a:pt x="28" y="57"/>
                    <a:pt x="34" y="47"/>
                  </a:cubicBezTo>
                  <a:cubicBezTo>
                    <a:pt x="42" y="31"/>
                    <a:pt x="41" y="47"/>
                    <a:pt x="49" y="41"/>
                  </a:cubicBezTo>
                  <a:cubicBezTo>
                    <a:pt x="56" y="35"/>
                    <a:pt x="66" y="48"/>
                    <a:pt x="71" y="39"/>
                  </a:cubicBezTo>
                  <a:cubicBezTo>
                    <a:pt x="77" y="30"/>
                    <a:pt x="73" y="35"/>
                    <a:pt x="61" y="2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f608b5aa75_0_1"/>
            <p:cNvSpPr/>
            <p:nvPr/>
          </p:nvSpPr>
          <p:spPr>
            <a:xfrm>
              <a:off x="4638144" y="2424022"/>
              <a:ext cx="472020" cy="383480"/>
            </a:xfrm>
            <a:custGeom>
              <a:avLst/>
              <a:gdLst/>
              <a:ahLst/>
              <a:cxnLst/>
              <a:rect l="l" t="t" r="r" b="b"/>
              <a:pathLst>
                <a:path w="122" h="90" extrusionOk="0">
                  <a:moveTo>
                    <a:pt x="114" y="10"/>
                  </a:moveTo>
                  <a:cubicBezTo>
                    <a:pt x="122" y="19"/>
                    <a:pt x="108" y="12"/>
                    <a:pt x="108" y="24"/>
                  </a:cubicBezTo>
                  <a:cubicBezTo>
                    <a:pt x="107" y="36"/>
                    <a:pt x="93" y="29"/>
                    <a:pt x="100" y="45"/>
                  </a:cubicBezTo>
                  <a:cubicBezTo>
                    <a:pt x="108" y="61"/>
                    <a:pt x="93" y="50"/>
                    <a:pt x="103" y="65"/>
                  </a:cubicBezTo>
                  <a:cubicBezTo>
                    <a:pt x="114" y="80"/>
                    <a:pt x="102" y="68"/>
                    <a:pt x="98" y="85"/>
                  </a:cubicBezTo>
                  <a:cubicBezTo>
                    <a:pt x="91" y="90"/>
                    <a:pt x="92" y="80"/>
                    <a:pt x="82" y="85"/>
                  </a:cubicBezTo>
                  <a:cubicBezTo>
                    <a:pt x="72" y="90"/>
                    <a:pt x="68" y="74"/>
                    <a:pt x="63" y="74"/>
                  </a:cubicBezTo>
                  <a:cubicBezTo>
                    <a:pt x="54" y="73"/>
                    <a:pt x="53" y="66"/>
                    <a:pt x="45" y="65"/>
                  </a:cubicBezTo>
                  <a:cubicBezTo>
                    <a:pt x="36" y="63"/>
                    <a:pt x="37" y="69"/>
                    <a:pt x="22" y="73"/>
                  </a:cubicBezTo>
                  <a:cubicBezTo>
                    <a:pt x="26" y="57"/>
                    <a:pt x="32" y="48"/>
                    <a:pt x="21" y="55"/>
                  </a:cubicBezTo>
                  <a:cubicBezTo>
                    <a:pt x="11" y="62"/>
                    <a:pt x="7" y="52"/>
                    <a:pt x="4" y="46"/>
                  </a:cubicBezTo>
                  <a:cubicBezTo>
                    <a:pt x="0" y="40"/>
                    <a:pt x="0" y="35"/>
                    <a:pt x="2" y="26"/>
                  </a:cubicBezTo>
                  <a:cubicBezTo>
                    <a:pt x="4" y="17"/>
                    <a:pt x="13" y="21"/>
                    <a:pt x="16" y="15"/>
                  </a:cubicBezTo>
                  <a:cubicBezTo>
                    <a:pt x="18" y="9"/>
                    <a:pt x="31" y="7"/>
                    <a:pt x="43" y="9"/>
                  </a:cubicBezTo>
                  <a:cubicBezTo>
                    <a:pt x="55" y="10"/>
                    <a:pt x="44" y="0"/>
                    <a:pt x="58" y="4"/>
                  </a:cubicBezTo>
                  <a:cubicBezTo>
                    <a:pt x="71" y="7"/>
                    <a:pt x="78" y="4"/>
                    <a:pt x="87" y="10"/>
                  </a:cubicBezTo>
                  <a:cubicBezTo>
                    <a:pt x="96" y="15"/>
                    <a:pt x="105" y="13"/>
                    <a:pt x="114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gf608b5aa75_0_1"/>
            <p:cNvSpPr/>
            <p:nvPr/>
          </p:nvSpPr>
          <p:spPr>
            <a:xfrm>
              <a:off x="4392367" y="2692817"/>
              <a:ext cx="717797" cy="404984"/>
            </a:xfrm>
            <a:custGeom>
              <a:avLst/>
              <a:gdLst/>
              <a:ahLst/>
              <a:cxnLst/>
              <a:rect l="l" t="t" r="r" b="b"/>
              <a:pathLst>
                <a:path w="185" h="95" extrusionOk="0">
                  <a:moveTo>
                    <a:pt x="172" y="50"/>
                  </a:moveTo>
                  <a:cubicBezTo>
                    <a:pt x="167" y="51"/>
                    <a:pt x="169" y="39"/>
                    <a:pt x="172" y="37"/>
                  </a:cubicBezTo>
                  <a:cubicBezTo>
                    <a:pt x="178" y="31"/>
                    <a:pt x="168" y="30"/>
                    <a:pt x="161" y="22"/>
                  </a:cubicBezTo>
                  <a:cubicBezTo>
                    <a:pt x="154" y="27"/>
                    <a:pt x="155" y="17"/>
                    <a:pt x="145" y="22"/>
                  </a:cubicBezTo>
                  <a:cubicBezTo>
                    <a:pt x="135" y="27"/>
                    <a:pt x="131" y="11"/>
                    <a:pt x="126" y="11"/>
                  </a:cubicBezTo>
                  <a:cubicBezTo>
                    <a:pt x="117" y="10"/>
                    <a:pt x="116" y="3"/>
                    <a:pt x="108" y="2"/>
                  </a:cubicBezTo>
                  <a:cubicBezTo>
                    <a:pt x="99" y="0"/>
                    <a:pt x="100" y="6"/>
                    <a:pt x="85" y="10"/>
                  </a:cubicBezTo>
                  <a:cubicBezTo>
                    <a:pt x="82" y="22"/>
                    <a:pt x="97" y="36"/>
                    <a:pt x="79" y="42"/>
                  </a:cubicBezTo>
                  <a:cubicBezTo>
                    <a:pt x="54" y="50"/>
                    <a:pt x="61" y="29"/>
                    <a:pt x="49" y="24"/>
                  </a:cubicBezTo>
                  <a:cubicBezTo>
                    <a:pt x="36" y="20"/>
                    <a:pt x="48" y="12"/>
                    <a:pt x="37" y="16"/>
                  </a:cubicBezTo>
                  <a:cubicBezTo>
                    <a:pt x="25" y="20"/>
                    <a:pt x="19" y="22"/>
                    <a:pt x="17" y="25"/>
                  </a:cubicBezTo>
                  <a:cubicBezTo>
                    <a:pt x="14" y="32"/>
                    <a:pt x="11" y="32"/>
                    <a:pt x="13" y="38"/>
                  </a:cubicBezTo>
                  <a:cubicBezTo>
                    <a:pt x="16" y="45"/>
                    <a:pt x="7" y="43"/>
                    <a:pt x="4" y="53"/>
                  </a:cubicBezTo>
                  <a:cubicBezTo>
                    <a:pt x="0" y="63"/>
                    <a:pt x="3" y="71"/>
                    <a:pt x="3" y="79"/>
                  </a:cubicBezTo>
                  <a:cubicBezTo>
                    <a:pt x="27" y="65"/>
                    <a:pt x="31" y="65"/>
                    <a:pt x="50" y="67"/>
                  </a:cubicBezTo>
                  <a:cubicBezTo>
                    <a:pt x="68" y="68"/>
                    <a:pt x="70" y="67"/>
                    <a:pt x="83" y="71"/>
                  </a:cubicBezTo>
                  <a:cubicBezTo>
                    <a:pt x="97" y="75"/>
                    <a:pt x="95" y="63"/>
                    <a:pt x="101" y="65"/>
                  </a:cubicBezTo>
                  <a:cubicBezTo>
                    <a:pt x="107" y="67"/>
                    <a:pt x="98" y="75"/>
                    <a:pt x="111" y="75"/>
                  </a:cubicBezTo>
                  <a:cubicBezTo>
                    <a:pt x="125" y="75"/>
                    <a:pt x="129" y="89"/>
                    <a:pt x="142" y="95"/>
                  </a:cubicBezTo>
                  <a:cubicBezTo>
                    <a:pt x="157" y="83"/>
                    <a:pt x="162" y="95"/>
                    <a:pt x="167" y="87"/>
                  </a:cubicBezTo>
                  <a:cubicBezTo>
                    <a:pt x="172" y="80"/>
                    <a:pt x="171" y="79"/>
                    <a:pt x="180" y="77"/>
                  </a:cubicBezTo>
                  <a:cubicBezTo>
                    <a:pt x="180" y="77"/>
                    <a:pt x="185" y="68"/>
                    <a:pt x="178" y="60"/>
                  </a:cubicBezTo>
                  <a:cubicBezTo>
                    <a:pt x="170" y="52"/>
                    <a:pt x="176" y="49"/>
                    <a:pt x="172" y="5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gf608b5aa75_0_1"/>
            <p:cNvSpPr/>
            <p:nvPr/>
          </p:nvSpPr>
          <p:spPr>
            <a:xfrm>
              <a:off x="4405388" y="2961612"/>
              <a:ext cx="566425" cy="444408"/>
            </a:xfrm>
            <a:custGeom>
              <a:avLst/>
              <a:gdLst/>
              <a:ahLst/>
              <a:cxnLst/>
              <a:rect l="l" t="t" r="r" b="b"/>
              <a:pathLst>
                <a:path w="146" h="104" extrusionOk="0">
                  <a:moveTo>
                    <a:pt x="139" y="32"/>
                  </a:moveTo>
                  <a:cubicBezTo>
                    <a:pt x="126" y="26"/>
                    <a:pt x="122" y="12"/>
                    <a:pt x="108" y="12"/>
                  </a:cubicBezTo>
                  <a:cubicBezTo>
                    <a:pt x="95" y="12"/>
                    <a:pt x="104" y="4"/>
                    <a:pt x="98" y="2"/>
                  </a:cubicBezTo>
                  <a:cubicBezTo>
                    <a:pt x="92" y="0"/>
                    <a:pt x="94" y="12"/>
                    <a:pt x="80" y="8"/>
                  </a:cubicBezTo>
                  <a:cubicBezTo>
                    <a:pt x="67" y="4"/>
                    <a:pt x="65" y="5"/>
                    <a:pt x="47" y="4"/>
                  </a:cubicBezTo>
                  <a:cubicBezTo>
                    <a:pt x="28" y="2"/>
                    <a:pt x="24" y="2"/>
                    <a:pt x="0" y="16"/>
                  </a:cubicBezTo>
                  <a:cubicBezTo>
                    <a:pt x="0" y="24"/>
                    <a:pt x="0" y="27"/>
                    <a:pt x="3" y="31"/>
                  </a:cubicBezTo>
                  <a:cubicBezTo>
                    <a:pt x="7" y="36"/>
                    <a:pt x="7" y="43"/>
                    <a:pt x="7" y="48"/>
                  </a:cubicBezTo>
                  <a:cubicBezTo>
                    <a:pt x="40" y="62"/>
                    <a:pt x="30" y="49"/>
                    <a:pt x="42" y="58"/>
                  </a:cubicBezTo>
                  <a:cubicBezTo>
                    <a:pt x="51" y="64"/>
                    <a:pt x="40" y="66"/>
                    <a:pt x="44" y="80"/>
                  </a:cubicBezTo>
                  <a:cubicBezTo>
                    <a:pt x="50" y="79"/>
                    <a:pt x="65" y="88"/>
                    <a:pt x="62" y="97"/>
                  </a:cubicBezTo>
                  <a:cubicBezTo>
                    <a:pt x="80" y="93"/>
                    <a:pt x="82" y="104"/>
                    <a:pt x="98" y="89"/>
                  </a:cubicBezTo>
                  <a:cubicBezTo>
                    <a:pt x="115" y="74"/>
                    <a:pt x="110" y="94"/>
                    <a:pt x="117" y="89"/>
                  </a:cubicBezTo>
                  <a:cubicBezTo>
                    <a:pt x="125" y="83"/>
                    <a:pt x="109" y="82"/>
                    <a:pt x="117" y="68"/>
                  </a:cubicBezTo>
                  <a:cubicBezTo>
                    <a:pt x="130" y="48"/>
                    <a:pt x="136" y="60"/>
                    <a:pt x="141" y="49"/>
                  </a:cubicBezTo>
                  <a:cubicBezTo>
                    <a:pt x="146" y="39"/>
                    <a:pt x="130" y="53"/>
                    <a:pt x="139" y="3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f608b5aa75_0_1"/>
            <p:cNvSpPr/>
            <p:nvPr/>
          </p:nvSpPr>
          <p:spPr>
            <a:xfrm>
              <a:off x="4276803" y="51460"/>
              <a:ext cx="4869949" cy="5277337"/>
            </a:xfrm>
            <a:custGeom>
              <a:avLst/>
              <a:gdLst/>
              <a:ahLst/>
              <a:cxnLst/>
              <a:rect l="l" t="t" r="r" b="b"/>
              <a:pathLst>
                <a:path w="1255" h="1235" extrusionOk="0">
                  <a:moveTo>
                    <a:pt x="1255" y="283"/>
                  </a:moveTo>
                  <a:cubicBezTo>
                    <a:pt x="1255" y="726"/>
                    <a:pt x="1255" y="726"/>
                    <a:pt x="1255" y="726"/>
                  </a:cubicBezTo>
                  <a:cubicBezTo>
                    <a:pt x="1249" y="726"/>
                    <a:pt x="1241" y="731"/>
                    <a:pt x="1232" y="724"/>
                  </a:cubicBezTo>
                  <a:cubicBezTo>
                    <a:pt x="1217" y="712"/>
                    <a:pt x="1211" y="731"/>
                    <a:pt x="1184" y="741"/>
                  </a:cubicBezTo>
                  <a:cubicBezTo>
                    <a:pt x="1158" y="751"/>
                    <a:pt x="1064" y="774"/>
                    <a:pt x="1037" y="773"/>
                  </a:cubicBezTo>
                  <a:cubicBezTo>
                    <a:pt x="1009" y="771"/>
                    <a:pt x="1018" y="798"/>
                    <a:pt x="1040" y="807"/>
                  </a:cubicBezTo>
                  <a:cubicBezTo>
                    <a:pt x="1062" y="816"/>
                    <a:pt x="998" y="814"/>
                    <a:pt x="1015" y="829"/>
                  </a:cubicBezTo>
                  <a:cubicBezTo>
                    <a:pt x="1038" y="849"/>
                    <a:pt x="969" y="845"/>
                    <a:pt x="1022" y="867"/>
                  </a:cubicBezTo>
                  <a:cubicBezTo>
                    <a:pt x="1052" y="879"/>
                    <a:pt x="1024" y="908"/>
                    <a:pt x="1004" y="895"/>
                  </a:cubicBezTo>
                  <a:cubicBezTo>
                    <a:pt x="985" y="882"/>
                    <a:pt x="1000" y="916"/>
                    <a:pt x="969" y="894"/>
                  </a:cubicBezTo>
                  <a:cubicBezTo>
                    <a:pt x="939" y="872"/>
                    <a:pt x="942" y="896"/>
                    <a:pt x="928" y="887"/>
                  </a:cubicBezTo>
                  <a:cubicBezTo>
                    <a:pt x="914" y="879"/>
                    <a:pt x="907" y="888"/>
                    <a:pt x="896" y="899"/>
                  </a:cubicBezTo>
                  <a:cubicBezTo>
                    <a:pt x="881" y="915"/>
                    <a:pt x="856" y="873"/>
                    <a:pt x="831" y="870"/>
                  </a:cubicBezTo>
                  <a:cubicBezTo>
                    <a:pt x="806" y="866"/>
                    <a:pt x="811" y="851"/>
                    <a:pt x="795" y="865"/>
                  </a:cubicBezTo>
                  <a:cubicBezTo>
                    <a:pt x="779" y="879"/>
                    <a:pt x="775" y="848"/>
                    <a:pt x="763" y="866"/>
                  </a:cubicBezTo>
                  <a:cubicBezTo>
                    <a:pt x="751" y="883"/>
                    <a:pt x="716" y="889"/>
                    <a:pt x="718" y="910"/>
                  </a:cubicBezTo>
                  <a:cubicBezTo>
                    <a:pt x="720" y="931"/>
                    <a:pt x="713" y="939"/>
                    <a:pt x="694" y="911"/>
                  </a:cubicBezTo>
                  <a:cubicBezTo>
                    <a:pt x="687" y="900"/>
                    <a:pt x="663" y="935"/>
                    <a:pt x="672" y="945"/>
                  </a:cubicBezTo>
                  <a:cubicBezTo>
                    <a:pt x="681" y="955"/>
                    <a:pt x="654" y="978"/>
                    <a:pt x="670" y="983"/>
                  </a:cubicBezTo>
                  <a:cubicBezTo>
                    <a:pt x="687" y="989"/>
                    <a:pt x="677" y="1007"/>
                    <a:pt x="686" y="1004"/>
                  </a:cubicBezTo>
                  <a:cubicBezTo>
                    <a:pt x="695" y="1001"/>
                    <a:pt x="695" y="999"/>
                    <a:pt x="716" y="1024"/>
                  </a:cubicBezTo>
                  <a:cubicBezTo>
                    <a:pt x="736" y="1048"/>
                    <a:pt x="697" y="1039"/>
                    <a:pt x="723" y="1052"/>
                  </a:cubicBezTo>
                  <a:cubicBezTo>
                    <a:pt x="720" y="1064"/>
                    <a:pt x="717" y="1060"/>
                    <a:pt x="717" y="1068"/>
                  </a:cubicBezTo>
                  <a:cubicBezTo>
                    <a:pt x="718" y="1076"/>
                    <a:pt x="713" y="1064"/>
                    <a:pt x="698" y="1078"/>
                  </a:cubicBezTo>
                  <a:cubicBezTo>
                    <a:pt x="683" y="1091"/>
                    <a:pt x="682" y="1103"/>
                    <a:pt x="669" y="1113"/>
                  </a:cubicBezTo>
                  <a:cubicBezTo>
                    <a:pt x="657" y="1123"/>
                    <a:pt x="683" y="1119"/>
                    <a:pt x="684" y="1138"/>
                  </a:cubicBezTo>
                  <a:cubicBezTo>
                    <a:pt x="686" y="1157"/>
                    <a:pt x="695" y="1121"/>
                    <a:pt x="690" y="1154"/>
                  </a:cubicBezTo>
                  <a:cubicBezTo>
                    <a:pt x="684" y="1187"/>
                    <a:pt x="698" y="1182"/>
                    <a:pt x="714" y="1211"/>
                  </a:cubicBezTo>
                  <a:cubicBezTo>
                    <a:pt x="710" y="1220"/>
                    <a:pt x="702" y="1221"/>
                    <a:pt x="700" y="1228"/>
                  </a:cubicBezTo>
                  <a:cubicBezTo>
                    <a:pt x="698" y="1234"/>
                    <a:pt x="684" y="1235"/>
                    <a:pt x="681" y="1225"/>
                  </a:cubicBezTo>
                  <a:cubicBezTo>
                    <a:pt x="679" y="1215"/>
                    <a:pt x="673" y="1222"/>
                    <a:pt x="671" y="1213"/>
                  </a:cubicBezTo>
                  <a:cubicBezTo>
                    <a:pt x="669" y="1204"/>
                    <a:pt x="667" y="1218"/>
                    <a:pt x="661" y="1207"/>
                  </a:cubicBezTo>
                  <a:cubicBezTo>
                    <a:pt x="647" y="1204"/>
                    <a:pt x="649" y="1203"/>
                    <a:pt x="643" y="1199"/>
                  </a:cubicBezTo>
                  <a:cubicBezTo>
                    <a:pt x="637" y="1195"/>
                    <a:pt x="652" y="1186"/>
                    <a:pt x="640" y="1186"/>
                  </a:cubicBezTo>
                  <a:cubicBezTo>
                    <a:pt x="631" y="1187"/>
                    <a:pt x="634" y="1182"/>
                    <a:pt x="629" y="1180"/>
                  </a:cubicBezTo>
                  <a:cubicBezTo>
                    <a:pt x="624" y="1177"/>
                    <a:pt x="624" y="1184"/>
                    <a:pt x="614" y="1179"/>
                  </a:cubicBezTo>
                  <a:cubicBezTo>
                    <a:pt x="607" y="1175"/>
                    <a:pt x="605" y="1191"/>
                    <a:pt x="597" y="1186"/>
                  </a:cubicBezTo>
                  <a:cubicBezTo>
                    <a:pt x="589" y="1181"/>
                    <a:pt x="603" y="1181"/>
                    <a:pt x="590" y="1176"/>
                  </a:cubicBezTo>
                  <a:cubicBezTo>
                    <a:pt x="577" y="1171"/>
                    <a:pt x="574" y="1164"/>
                    <a:pt x="570" y="1165"/>
                  </a:cubicBezTo>
                  <a:cubicBezTo>
                    <a:pt x="565" y="1167"/>
                    <a:pt x="564" y="1158"/>
                    <a:pt x="552" y="1163"/>
                  </a:cubicBezTo>
                  <a:cubicBezTo>
                    <a:pt x="538" y="1168"/>
                    <a:pt x="541" y="1159"/>
                    <a:pt x="533" y="1159"/>
                  </a:cubicBezTo>
                  <a:cubicBezTo>
                    <a:pt x="525" y="1159"/>
                    <a:pt x="523" y="1150"/>
                    <a:pt x="518" y="1152"/>
                  </a:cubicBezTo>
                  <a:cubicBezTo>
                    <a:pt x="513" y="1154"/>
                    <a:pt x="506" y="1151"/>
                    <a:pt x="502" y="1157"/>
                  </a:cubicBezTo>
                  <a:cubicBezTo>
                    <a:pt x="469" y="1125"/>
                    <a:pt x="486" y="1131"/>
                    <a:pt x="466" y="1126"/>
                  </a:cubicBezTo>
                  <a:cubicBezTo>
                    <a:pt x="447" y="1120"/>
                    <a:pt x="461" y="1117"/>
                    <a:pt x="447" y="1114"/>
                  </a:cubicBezTo>
                  <a:cubicBezTo>
                    <a:pt x="434" y="1112"/>
                    <a:pt x="441" y="1107"/>
                    <a:pt x="427" y="1101"/>
                  </a:cubicBezTo>
                  <a:cubicBezTo>
                    <a:pt x="412" y="1094"/>
                    <a:pt x="424" y="1096"/>
                    <a:pt x="422" y="1089"/>
                  </a:cubicBezTo>
                  <a:cubicBezTo>
                    <a:pt x="420" y="1083"/>
                    <a:pt x="430" y="1092"/>
                    <a:pt x="436" y="1090"/>
                  </a:cubicBezTo>
                  <a:cubicBezTo>
                    <a:pt x="442" y="1088"/>
                    <a:pt x="450" y="1097"/>
                    <a:pt x="445" y="1086"/>
                  </a:cubicBezTo>
                  <a:cubicBezTo>
                    <a:pt x="443" y="1080"/>
                    <a:pt x="446" y="1079"/>
                    <a:pt x="450" y="1070"/>
                  </a:cubicBezTo>
                  <a:cubicBezTo>
                    <a:pt x="453" y="1062"/>
                    <a:pt x="455" y="1062"/>
                    <a:pt x="464" y="1065"/>
                  </a:cubicBezTo>
                  <a:cubicBezTo>
                    <a:pt x="473" y="1068"/>
                    <a:pt x="462" y="1053"/>
                    <a:pt x="456" y="1054"/>
                  </a:cubicBezTo>
                  <a:cubicBezTo>
                    <a:pt x="450" y="1055"/>
                    <a:pt x="442" y="1044"/>
                    <a:pt x="450" y="1043"/>
                  </a:cubicBezTo>
                  <a:cubicBezTo>
                    <a:pt x="465" y="1043"/>
                    <a:pt x="457" y="1038"/>
                    <a:pt x="474" y="1033"/>
                  </a:cubicBezTo>
                  <a:cubicBezTo>
                    <a:pt x="487" y="1029"/>
                    <a:pt x="486" y="1019"/>
                    <a:pt x="476" y="1024"/>
                  </a:cubicBezTo>
                  <a:cubicBezTo>
                    <a:pt x="462" y="1031"/>
                    <a:pt x="470" y="1020"/>
                    <a:pt x="459" y="1029"/>
                  </a:cubicBezTo>
                  <a:cubicBezTo>
                    <a:pt x="454" y="1002"/>
                    <a:pt x="470" y="1013"/>
                    <a:pt x="472" y="1004"/>
                  </a:cubicBezTo>
                  <a:cubicBezTo>
                    <a:pt x="475" y="995"/>
                    <a:pt x="494" y="1007"/>
                    <a:pt x="499" y="997"/>
                  </a:cubicBezTo>
                  <a:cubicBezTo>
                    <a:pt x="504" y="988"/>
                    <a:pt x="502" y="979"/>
                    <a:pt x="496" y="976"/>
                  </a:cubicBezTo>
                  <a:cubicBezTo>
                    <a:pt x="489" y="972"/>
                    <a:pt x="496" y="967"/>
                    <a:pt x="502" y="966"/>
                  </a:cubicBezTo>
                  <a:cubicBezTo>
                    <a:pt x="508" y="966"/>
                    <a:pt x="504" y="962"/>
                    <a:pt x="499" y="961"/>
                  </a:cubicBezTo>
                  <a:cubicBezTo>
                    <a:pt x="493" y="961"/>
                    <a:pt x="496" y="957"/>
                    <a:pt x="504" y="952"/>
                  </a:cubicBezTo>
                  <a:cubicBezTo>
                    <a:pt x="511" y="947"/>
                    <a:pt x="504" y="948"/>
                    <a:pt x="505" y="940"/>
                  </a:cubicBezTo>
                  <a:cubicBezTo>
                    <a:pt x="506" y="933"/>
                    <a:pt x="497" y="945"/>
                    <a:pt x="493" y="936"/>
                  </a:cubicBezTo>
                  <a:cubicBezTo>
                    <a:pt x="488" y="926"/>
                    <a:pt x="478" y="933"/>
                    <a:pt x="472" y="927"/>
                  </a:cubicBezTo>
                  <a:cubicBezTo>
                    <a:pt x="461" y="915"/>
                    <a:pt x="457" y="930"/>
                    <a:pt x="448" y="922"/>
                  </a:cubicBezTo>
                  <a:cubicBezTo>
                    <a:pt x="440" y="914"/>
                    <a:pt x="444" y="902"/>
                    <a:pt x="427" y="911"/>
                  </a:cubicBezTo>
                  <a:cubicBezTo>
                    <a:pt x="410" y="920"/>
                    <a:pt x="411" y="903"/>
                    <a:pt x="398" y="909"/>
                  </a:cubicBezTo>
                  <a:cubicBezTo>
                    <a:pt x="384" y="914"/>
                    <a:pt x="394" y="898"/>
                    <a:pt x="386" y="885"/>
                  </a:cubicBezTo>
                  <a:cubicBezTo>
                    <a:pt x="377" y="873"/>
                    <a:pt x="377" y="882"/>
                    <a:pt x="367" y="879"/>
                  </a:cubicBezTo>
                  <a:cubicBezTo>
                    <a:pt x="356" y="875"/>
                    <a:pt x="366" y="877"/>
                    <a:pt x="360" y="869"/>
                  </a:cubicBezTo>
                  <a:cubicBezTo>
                    <a:pt x="353" y="860"/>
                    <a:pt x="373" y="859"/>
                    <a:pt x="363" y="854"/>
                  </a:cubicBezTo>
                  <a:cubicBezTo>
                    <a:pt x="348" y="846"/>
                    <a:pt x="359" y="832"/>
                    <a:pt x="348" y="839"/>
                  </a:cubicBezTo>
                  <a:cubicBezTo>
                    <a:pt x="341" y="843"/>
                    <a:pt x="342" y="831"/>
                    <a:pt x="333" y="838"/>
                  </a:cubicBezTo>
                  <a:cubicBezTo>
                    <a:pt x="324" y="845"/>
                    <a:pt x="314" y="832"/>
                    <a:pt x="313" y="843"/>
                  </a:cubicBezTo>
                  <a:cubicBezTo>
                    <a:pt x="312" y="853"/>
                    <a:pt x="301" y="846"/>
                    <a:pt x="299" y="846"/>
                  </a:cubicBezTo>
                  <a:cubicBezTo>
                    <a:pt x="288" y="830"/>
                    <a:pt x="303" y="829"/>
                    <a:pt x="290" y="817"/>
                  </a:cubicBezTo>
                  <a:cubicBezTo>
                    <a:pt x="285" y="812"/>
                    <a:pt x="290" y="801"/>
                    <a:pt x="299" y="807"/>
                  </a:cubicBezTo>
                  <a:cubicBezTo>
                    <a:pt x="310" y="815"/>
                    <a:pt x="313" y="807"/>
                    <a:pt x="319" y="802"/>
                  </a:cubicBezTo>
                  <a:cubicBezTo>
                    <a:pt x="329" y="794"/>
                    <a:pt x="315" y="796"/>
                    <a:pt x="316" y="789"/>
                  </a:cubicBezTo>
                  <a:cubicBezTo>
                    <a:pt x="316" y="779"/>
                    <a:pt x="292" y="790"/>
                    <a:pt x="300" y="778"/>
                  </a:cubicBezTo>
                  <a:cubicBezTo>
                    <a:pt x="306" y="770"/>
                    <a:pt x="288" y="776"/>
                    <a:pt x="284" y="758"/>
                  </a:cubicBezTo>
                  <a:cubicBezTo>
                    <a:pt x="282" y="744"/>
                    <a:pt x="269" y="747"/>
                    <a:pt x="278" y="740"/>
                  </a:cubicBezTo>
                  <a:cubicBezTo>
                    <a:pt x="287" y="733"/>
                    <a:pt x="273" y="734"/>
                    <a:pt x="278" y="722"/>
                  </a:cubicBezTo>
                  <a:cubicBezTo>
                    <a:pt x="283" y="710"/>
                    <a:pt x="273" y="716"/>
                    <a:pt x="270" y="711"/>
                  </a:cubicBezTo>
                  <a:cubicBezTo>
                    <a:pt x="266" y="706"/>
                    <a:pt x="260" y="703"/>
                    <a:pt x="247" y="710"/>
                  </a:cubicBezTo>
                  <a:cubicBezTo>
                    <a:pt x="234" y="717"/>
                    <a:pt x="248" y="697"/>
                    <a:pt x="232" y="701"/>
                  </a:cubicBezTo>
                  <a:cubicBezTo>
                    <a:pt x="217" y="704"/>
                    <a:pt x="227" y="694"/>
                    <a:pt x="210" y="695"/>
                  </a:cubicBezTo>
                  <a:cubicBezTo>
                    <a:pt x="210" y="695"/>
                    <a:pt x="215" y="686"/>
                    <a:pt x="208" y="678"/>
                  </a:cubicBezTo>
                  <a:cubicBezTo>
                    <a:pt x="200" y="670"/>
                    <a:pt x="206" y="667"/>
                    <a:pt x="202" y="668"/>
                  </a:cubicBezTo>
                  <a:cubicBezTo>
                    <a:pt x="197" y="669"/>
                    <a:pt x="199" y="657"/>
                    <a:pt x="202" y="655"/>
                  </a:cubicBezTo>
                  <a:cubicBezTo>
                    <a:pt x="208" y="649"/>
                    <a:pt x="198" y="648"/>
                    <a:pt x="191" y="640"/>
                  </a:cubicBezTo>
                  <a:cubicBezTo>
                    <a:pt x="195" y="623"/>
                    <a:pt x="207" y="635"/>
                    <a:pt x="196" y="620"/>
                  </a:cubicBezTo>
                  <a:cubicBezTo>
                    <a:pt x="186" y="605"/>
                    <a:pt x="201" y="616"/>
                    <a:pt x="193" y="600"/>
                  </a:cubicBezTo>
                  <a:cubicBezTo>
                    <a:pt x="186" y="584"/>
                    <a:pt x="200" y="591"/>
                    <a:pt x="201" y="579"/>
                  </a:cubicBezTo>
                  <a:cubicBezTo>
                    <a:pt x="201" y="567"/>
                    <a:pt x="215" y="574"/>
                    <a:pt x="207" y="565"/>
                  </a:cubicBezTo>
                  <a:cubicBezTo>
                    <a:pt x="210" y="561"/>
                    <a:pt x="201" y="548"/>
                    <a:pt x="212" y="555"/>
                  </a:cubicBezTo>
                  <a:cubicBezTo>
                    <a:pt x="222" y="563"/>
                    <a:pt x="211" y="547"/>
                    <a:pt x="223" y="552"/>
                  </a:cubicBezTo>
                  <a:cubicBezTo>
                    <a:pt x="235" y="557"/>
                    <a:pt x="226" y="540"/>
                    <a:pt x="242" y="545"/>
                  </a:cubicBezTo>
                  <a:cubicBezTo>
                    <a:pt x="259" y="549"/>
                    <a:pt x="259" y="552"/>
                    <a:pt x="261" y="547"/>
                  </a:cubicBezTo>
                  <a:cubicBezTo>
                    <a:pt x="264" y="543"/>
                    <a:pt x="255" y="547"/>
                    <a:pt x="252" y="540"/>
                  </a:cubicBezTo>
                  <a:cubicBezTo>
                    <a:pt x="248" y="533"/>
                    <a:pt x="234" y="542"/>
                    <a:pt x="229" y="534"/>
                  </a:cubicBezTo>
                  <a:cubicBezTo>
                    <a:pt x="224" y="527"/>
                    <a:pt x="225" y="535"/>
                    <a:pt x="219" y="527"/>
                  </a:cubicBezTo>
                  <a:cubicBezTo>
                    <a:pt x="211" y="517"/>
                    <a:pt x="227" y="531"/>
                    <a:pt x="222" y="522"/>
                  </a:cubicBezTo>
                  <a:cubicBezTo>
                    <a:pt x="219" y="516"/>
                    <a:pt x="227" y="518"/>
                    <a:pt x="224" y="516"/>
                  </a:cubicBezTo>
                  <a:cubicBezTo>
                    <a:pt x="219" y="511"/>
                    <a:pt x="211" y="528"/>
                    <a:pt x="203" y="522"/>
                  </a:cubicBezTo>
                  <a:cubicBezTo>
                    <a:pt x="209" y="512"/>
                    <a:pt x="220" y="509"/>
                    <a:pt x="246" y="484"/>
                  </a:cubicBezTo>
                  <a:cubicBezTo>
                    <a:pt x="272" y="458"/>
                    <a:pt x="285" y="440"/>
                    <a:pt x="292" y="432"/>
                  </a:cubicBezTo>
                  <a:cubicBezTo>
                    <a:pt x="298" y="423"/>
                    <a:pt x="290" y="426"/>
                    <a:pt x="287" y="417"/>
                  </a:cubicBezTo>
                  <a:cubicBezTo>
                    <a:pt x="284" y="409"/>
                    <a:pt x="267" y="404"/>
                    <a:pt x="258" y="396"/>
                  </a:cubicBezTo>
                  <a:cubicBezTo>
                    <a:pt x="250" y="388"/>
                    <a:pt x="270" y="390"/>
                    <a:pt x="270" y="377"/>
                  </a:cubicBezTo>
                  <a:cubicBezTo>
                    <a:pt x="271" y="369"/>
                    <a:pt x="254" y="369"/>
                    <a:pt x="257" y="365"/>
                  </a:cubicBezTo>
                  <a:cubicBezTo>
                    <a:pt x="260" y="360"/>
                    <a:pt x="252" y="361"/>
                    <a:pt x="259" y="356"/>
                  </a:cubicBezTo>
                  <a:cubicBezTo>
                    <a:pt x="266" y="351"/>
                    <a:pt x="248" y="349"/>
                    <a:pt x="246" y="342"/>
                  </a:cubicBezTo>
                  <a:cubicBezTo>
                    <a:pt x="244" y="335"/>
                    <a:pt x="258" y="336"/>
                    <a:pt x="249" y="331"/>
                  </a:cubicBezTo>
                  <a:cubicBezTo>
                    <a:pt x="243" y="328"/>
                    <a:pt x="250" y="330"/>
                    <a:pt x="249" y="323"/>
                  </a:cubicBezTo>
                  <a:cubicBezTo>
                    <a:pt x="249" y="316"/>
                    <a:pt x="255" y="320"/>
                    <a:pt x="251" y="316"/>
                  </a:cubicBezTo>
                  <a:cubicBezTo>
                    <a:pt x="247" y="311"/>
                    <a:pt x="250" y="311"/>
                    <a:pt x="257" y="313"/>
                  </a:cubicBezTo>
                  <a:cubicBezTo>
                    <a:pt x="265" y="314"/>
                    <a:pt x="243" y="271"/>
                    <a:pt x="234" y="264"/>
                  </a:cubicBezTo>
                  <a:cubicBezTo>
                    <a:pt x="225" y="257"/>
                    <a:pt x="247" y="241"/>
                    <a:pt x="254" y="232"/>
                  </a:cubicBezTo>
                  <a:cubicBezTo>
                    <a:pt x="262" y="223"/>
                    <a:pt x="252" y="227"/>
                    <a:pt x="243" y="213"/>
                  </a:cubicBezTo>
                  <a:cubicBezTo>
                    <a:pt x="234" y="199"/>
                    <a:pt x="228" y="218"/>
                    <a:pt x="220" y="196"/>
                  </a:cubicBezTo>
                  <a:cubicBezTo>
                    <a:pt x="215" y="181"/>
                    <a:pt x="228" y="184"/>
                    <a:pt x="226" y="178"/>
                  </a:cubicBezTo>
                  <a:cubicBezTo>
                    <a:pt x="223" y="171"/>
                    <a:pt x="207" y="179"/>
                    <a:pt x="229" y="167"/>
                  </a:cubicBezTo>
                  <a:cubicBezTo>
                    <a:pt x="235" y="169"/>
                    <a:pt x="237" y="167"/>
                    <a:pt x="238" y="158"/>
                  </a:cubicBezTo>
                  <a:cubicBezTo>
                    <a:pt x="238" y="150"/>
                    <a:pt x="255" y="153"/>
                    <a:pt x="259" y="145"/>
                  </a:cubicBezTo>
                  <a:cubicBezTo>
                    <a:pt x="262" y="140"/>
                    <a:pt x="261" y="141"/>
                    <a:pt x="267" y="143"/>
                  </a:cubicBezTo>
                  <a:cubicBezTo>
                    <a:pt x="272" y="146"/>
                    <a:pt x="281" y="149"/>
                    <a:pt x="278" y="139"/>
                  </a:cubicBezTo>
                  <a:cubicBezTo>
                    <a:pt x="278" y="138"/>
                    <a:pt x="277" y="136"/>
                    <a:pt x="276" y="135"/>
                  </a:cubicBezTo>
                  <a:cubicBezTo>
                    <a:pt x="317" y="147"/>
                    <a:pt x="292" y="119"/>
                    <a:pt x="322" y="132"/>
                  </a:cubicBezTo>
                  <a:cubicBezTo>
                    <a:pt x="351" y="144"/>
                    <a:pt x="310" y="141"/>
                    <a:pt x="351" y="154"/>
                  </a:cubicBezTo>
                  <a:cubicBezTo>
                    <a:pt x="391" y="168"/>
                    <a:pt x="379" y="143"/>
                    <a:pt x="426" y="173"/>
                  </a:cubicBezTo>
                  <a:cubicBezTo>
                    <a:pt x="473" y="202"/>
                    <a:pt x="469" y="191"/>
                    <a:pt x="512" y="219"/>
                  </a:cubicBezTo>
                  <a:cubicBezTo>
                    <a:pt x="555" y="247"/>
                    <a:pt x="542" y="264"/>
                    <a:pt x="499" y="289"/>
                  </a:cubicBezTo>
                  <a:cubicBezTo>
                    <a:pt x="456" y="314"/>
                    <a:pt x="410" y="280"/>
                    <a:pt x="363" y="273"/>
                  </a:cubicBezTo>
                  <a:cubicBezTo>
                    <a:pt x="316" y="266"/>
                    <a:pt x="309" y="233"/>
                    <a:pt x="314" y="253"/>
                  </a:cubicBezTo>
                  <a:cubicBezTo>
                    <a:pt x="318" y="272"/>
                    <a:pt x="342" y="276"/>
                    <a:pt x="368" y="295"/>
                  </a:cubicBezTo>
                  <a:cubicBezTo>
                    <a:pt x="393" y="314"/>
                    <a:pt x="352" y="317"/>
                    <a:pt x="370" y="332"/>
                  </a:cubicBezTo>
                  <a:cubicBezTo>
                    <a:pt x="388" y="347"/>
                    <a:pt x="364" y="360"/>
                    <a:pt x="395" y="366"/>
                  </a:cubicBezTo>
                  <a:cubicBezTo>
                    <a:pt x="425" y="371"/>
                    <a:pt x="418" y="402"/>
                    <a:pt x="444" y="387"/>
                  </a:cubicBezTo>
                  <a:cubicBezTo>
                    <a:pt x="470" y="372"/>
                    <a:pt x="438" y="375"/>
                    <a:pt x="420" y="357"/>
                  </a:cubicBezTo>
                  <a:cubicBezTo>
                    <a:pt x="402" y="339"/>
                    <a:pt x="412" y="326"/>
                    <a:pt x="455" y="347"/>
                  </a:cubicBezTo>
                  <a:cubicBezTo>
                    <a:pt x="498" y="368"/>
                    <a:pt x="531" y="366"/>
                    <a:pt x="505" y="338"/>
                  </a:cubicBezTo>
                  <a:cubicBezTo>
                    <a:pt x="479" y="310"/>
                    <a:pt x="501" y="313"/>
                    <a:pt x="543" y="284"/>
                  </a:cubicBezTo>
                  <a:cubicBezTo>
                    <a:pt x="585" y="254"/>
                    <a:pt x="610" y="321"/>
                    <a:pt x="604" y="296"/>
                  </a:cubicBezTo>
                  <a:cubicBezTo>
                    <a:pt x="599" y="271"/>
                    <a:pt x="630" y="267"/>
                    <a:pt x="603" y="250"/>
                  </a:cubicBezTo>
                  <a:cubicBezTo>
                    <a:pt x="577" y="233"/>
                    <a:pt x="620" y="214"/>
                    <a:pt x="595" y="193"/>
                  </a:cubicBezTo>
                  <a:cubicBezTo>
                    <a:pt x="570" y="172"/>
                    <a:pt x="601" y="189"/>
                    <a:pt x="629" y="188"/>
                  </a:cubicBezTo>
                  <a:cubicBezTo>
                    <a:pt x="657" y="187"/>
                    <a:pt x="676" y="221"/>
                    <a:pt x="657" y="221"/>
                  </a:cubicBezTo>
                  <a:cubicBezTo>
                    <a:pt x="637" y="221"/>
                    <a:pt x="610" y="235"/>
                    <a:pt x="632" y="245"/>
                  </a:cubicBezTo>
                  <a:cubicBezTo>
                    <a:pt x="654" y="255"/>
                    <a:pt x="640" y="274"/>
                    <a:pt x="659" y="262"/>
                  </a:cubicBezTo>
                  <a:cubicBezTo>
                    <a:pt x="679" y="251"/>
                    <a:pt x="683" y="277"/>
                    <a:pt x="695" y="240"/>
                  </a:cubicBezTo>
                  <a:cubicBezTo>
                    <a:pt x="706" y="203"/>
                    <a:pt x="714" y="230"/>
                    <a:pt x="775" y="198"/>
                  </a:cubicBezTo>
                  <a:cubicBezTo>
                    <a:pt x="836" y="166"/>
                    <a:pt x="869" y="161"/>
                    <a:pt x="854" y="172"/>
                  </a:cubicBezTo>
                  <a:cubicBezTo>
                    <a:pt x="839" y="183"/>
                    <a:pt x="837" y="218"/>
                    <a:pt x="876" y="193"/>
                  </a:cubicBezTo>
                  <a:cubicBezTo>
                    <a:pt x="915" y="168"/>
                    <a:pt x="910" y="204"/>
                    <a:pt x="938" y="186"/>
                  </a:cubicBezTo>
                  <a:cubicBezTo>
                    <a:pt x="965" y="168"/>
                    <a:pt x="976" y="158"/>
                    <a:pt x="976" y="183"/>
                  </a:cubicBezTo>
                  <a:cubicBezTo>
                    <a:pt x="976" y="210"/>
                    <a:pt x="1025" y="176"/>
                    <a:pt x="1010" y="161"/>
                  </a:cubicBezTo>
                  <a:cubicBezTo>
                    <a:pt x="986" y="137"/>
                    <a:pt x="1029" y="120"/>
                    <a:pt x="1119" y="155"/>
                  </a:cubicBezTo>
                  <a:cubicBezTo>
                    <a:pt x="1208" y="189"/>
                    <a:pt x="1192" y="220"/>
                    <a:pt x="1214" y="188"/>
                  </a:cubicBezTo>
                  <a:cubicBezTo>
                    <a:pt x="1236" y="157"/>
                    <a:pt x="1142" y="155"/>
                    <a:pt x="1167" y="121"/>
                  </a:cubicBezTo>
                  <a:cubicBezTo>
                    <a:pt x="1192" y="86"/>
                    <a:pt x="1129" y="86"/>
                    <a:pt x="1181" y="65"/>
                  </a:cubicBezTo>
                  <a:cubicBezTo>
                    <a:pt x="1208" y="54"/>
                    <a:pt x="1209" y="16"/>
                    <a:pt x="1220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274"/>
                    <a:pt x="1255" y="274"/>
                    <a:pt x="1255" y="274"/>
                  </a:cubicBezTo>
                  <a:cubicBezTo>
                    <a:pt x="1239" y="278"/>
                    <a:pt x="1230" y="278"/>
                    <a:pt x="1255" y="283"/>
                  </a:cubicBezTo>
                  <a:close/>
                  <a:moveTo>
                    <a:pt x="980" y="111"/>
                  </a:moveTo>
                  <a:cubicBezTo>
                    <a:pt x="970" y="101"/>
                    <a:pt x="969" y="106"/>
                    <a:pt x="962" y="108"/>
                  </a:cubicBezTo>
                  <a:cubicBezTo>
                    <a:pt x="956" y="110"/>
                    <a:pt x="968" y="118"/>
                    <a:pt x="962" y="115"/>
                  </a:cubicBezTo>
                  <a:cubicBezTo>
                    <a:pt x="956" y="112"/>
                    <a:pt x="956" y="120"/>
                    <a:pt x="966" y="128"/>
                  </a:cubicBezTo>
                  <a:cubicBezTo>
                    <a:pt x="971" y="132"/>
                    <a:pt x="973" y="131"/>
                    <a:pt x="974" y="129"/>
                  </a:cubicBezTo>
                  <a:cubicBezTo>
                    <a:pt x="974" y="127"/>
                    <a:pt x="986" y="129"/>
                    <a:pt x="985" y="135"/>
                  </a:cubicBezTo>
                  <a:cubicBezTo>
                    <a:pt x="984" y="142"/>
                    <a:pt x="1008" y="137"/>
                    <a:pt x="1009" y="132"/>
                  </a:cubicBezTo>
                  <a:cubicBezTo>
                    <a:pt x="1011" y="127"/>
                    <a:pt x="994" y="124"/>
                    <a:pt x="980" y="111"/>
                  </a:cubicBezTo>
                  <a:close/>
                  <a:moveTo>
                    <a:pt x="812" y="21"/>
                  </a:moveTo>
                  <a:cubicBezTo>
                    <a:pt x="801" y="40"/>
                    <a:pt x="796" y="15"/>
                    <a:pt x="788" y="34"/>
                  </a:cubicBezTo>
                  <a:cubicBezTo>
                    <a:pt x="779" y="52"/>
                    <a:pt x="778" y="59"/>
                    <a:pt x="805" y="59"/>
                  </a:cubicBezTo>
                  <a:cubicBezTo>
                    <a:pt x="831" y="59"/>
                    <a:pt x="791" y="62"/>
                    <a:pt x="816" y="76"/>
                  </a:cubicBezTo>
                  <a:cubicBezTo>
                    <a:pt x="841" y="90"/>
                    <a:pt x="821" y="48"/>
                    <a:pt x="836" y="67"/>
                  </a:cubicBezTo>
                  <a:cubicBezTo>
                    <a:pt x="852" y="87"/>
                    <a:pt x="812" y="88"/>
                    <a:pt x="844" y="90"/>
                  </a:cubicBezTo>
                  <a:cubicBezTo>
                    <a:pt x="875" y="93"/>
                    <a:pt x="857" y="99"/>
                    <a:pt x="882" y="99"/>
                  </a:cubicBezTo>
                  <a:cubicBezTo>
                    <a:pt x="907" y="99"/>
                    <a:pt x="912" y="108"/>
                    <a:pt x="935" y="96"/>
                  </a:cubicBezTo>
                  <a:cubicBezTo>
                    <a:pt x="947" y="89"/>
                    <a:pt x="905" y="81"/>
                    <a:pt x="898" y="64"/>
                  </a:cubicBezTo>
                  <a:cubicBezTo>
                    <a:pt x="890" y="46"/>
                    <a:pt x="876" y="50"/>
                    <a:pt x="882" y="20"/>
                  </a:cubicBezTo>
                  <a:cubicBezTo>
                    <a:pt x="883" y="12"/>
                    <a:pt x="888" y="5"/>
                    <a:pt x="892" y="0"/>
                  </a:cubicBezTo>
                  <a:cubicBezTo>
                    <a:pt x="809" y="0"/>
                    <a:pt x="809" y="0"/>
                    <a:pt x="809" y="0"/>
                  </a:cubicBezTo>
                  <a:cubicBezTo>
                    <a:pt x="809" y="4"/>
                    <a:pt x="818" y="8"/>
                    <a:pt x="812" y="21"/>
                  </a:cubicBezTo>
                  <a:close/>
                  <a:moveTo>
                    <a:pt x="75" y="739"/>
                  </a:moveTo>
                  <a:cubicBezTo>
                    <a:pt x="63" y="730"/>
                    <a:pt x="73" y="743"/>
                    <a:pt x="40" y="729"/>
                  </a:cubicBezTo>
                  <a:cubicBezTo>
                    <a:pt x="40" y="733"/>
                    <a:pt x="36" y="728"/>
                    <a:pt x="38" y="736"/>
                  </a:cubicBezTo>
                  <a:cubicBezTo>
                    <a:pt x="40" y="742"/>
                    <a:pt x="31" y="743"/>
                    <a:pt x="27" y="742"/>
                  </a:cubicBezTo>
                  <a:cubicBezTo>
                    <a:pt x="23" y="740"/>
                    <a:pt x="29" y="735"/>
                    <a:pt x="32" y="729"/>
                  </a:cubicBezTo>
                  <a:cubicBezTo>
                    <a:pt x="36" y="724"/>
                    <a:pt x="33" y="727"/>
                    <a:pt x="25" y="735"/>
                  </a:cubicBezTo>
                  <a:cubicBezTo>
                    <a:pt x="18" y="743"/>
                    <a:pt x="20" y="739"/>
                    <a:pt x="10" y="739"/>
                  </a:cubicBezTo>
                  <a:cubicBezTo>
                    <a:pt x="0" y="740"/>
                    <a:pt x="13" y="749"/>
                    <a:pt x="0" y="758"/>
                  </a:cubicBezTo>
                  <a:cubicBezTo>
                    <a:pt x="30" y="764"/>
                    <a:pt x="60" y="767"/>
                    <a:pt x="77" y="761"/>
                  </a:cubicBezTo>
                  <a:cubicBezTo>
                    <a:pt x="73" y="747"/>
                    <a:pt x="84" y="745"/>
                    <a:pt x="75" y="73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gf608b5aa75_0_1"/>
            <p:cNvSpPr/>
            <p:nvPr/>
          </p:nvSpPr>
          <p:spPr>
            <a:xfrm>
              <a:off x="4582803" y="3017163"/>
              <a:ext cx="970083" cy="802800"/>
            </a:xfrm>
            <a:custGeom>
              <a:avLst/>
              <a:gdLst/>
              <a:ahLst/>
              <a:cxnLst/>
              <a:rect l="l" t="t" r="r" b="b"/>
              <a:pathLst>
                <a:path w="250" h="188" extrusionOk="0">
                  <a:moveTo>
                    <a:pt x="237" y="95"/>
                  </a:moveTo>
                  <a:cubicBezTo>
                    <a:pt x="237" y="85"/>
                    <a:pt x="213" y="96"/>
                    <a:pt x="221" y="84"/>
                  </a:cubicBezTo>
                  <a:cubicBezTo>
                    <a:pt x="227" y="76"/>
                    <a:pt x="209" y="82"/>
                    <a:pt x="205" y="64"/>
                  </a:cubicBezTo>
                  <a:cubicBezTo>
                    <a:pt x="203" y="50"/>
                    <a:pt x="190" y="53"/>
                    <a:pt x="199" y="46"/>
                  </a:cubicBezTo>
                  <a:cubicBezTo>
                    <a:pt x="208" y="39"/>
                    <a:pt x="194" y="40"/>
                    <a:pt x="199" y="28"/>
                  </a:cubicBezTo>
                  <a:cubicBezTo>
                    <a:pt x="204" y="16"/>
                    <a:pt x="194" y="22"/>
                    <a:pt x="191" y="17"/>
                  </a:cubicBezTo>
                  <a:cubicBezTo>
                    <a:pt x="187" y="12"/>
                    <a:pt x="181" y="9"/>
                    <a:pt x="168" y="16"/>
                  </a:cubicBezTo>
                  <a:cubicBezTo>
                    <a:pt x="155" y="23"/>
                    <a:pt x="169" y="3"/>
                    <a:pt x="153" y="7"/>
                  </a:cubicBezTo>
                  <a:cubicBezTo>
                    <a:pt x="138" y="10"/>
                    <a:pt x="148" y="0"/>
                    <a:pt x="131" y="1"/>
                  </a:cubicBezTo>
                  <a:cubicBezTo>
                    <a:pt x="122" y="3"/>
                    <a:pt x="123" y="4"/>
                    <a:pt x="118" y="11"/>
                  </a:cubicBezTo>
                  <a:cubicBezTo>
                    <a:pt x="113" y="19"/>
                    <a:pt x="108" y="7"/>
                    <a:pt x="93" y="19"/>
                  </a:cubicBezTo>
                  <a:cubicBezTo>
                    <a:pt x="84" y="40"/>
                    <a:pt x="100" y="26"/>
                    <a:pt x="95" y="36"/>
                  </a:cubicBezTo>
                  <a:cubicBezTo>
                    <a:pt x="90" y="47"/>
                    <a:pt x="84" y="35"/>
                    <a:pt x="71" y="55"/>
                  </a:cubicBezTo>
                  <a:cubicBezTo>
                    <a:pt x="63" y="69"/>
                    <a:pt x="79" y="70"/>
                    <a:pt x="71" y="76"/>
                  </a:cubicBezTo>
                  <a:cubicBezTo>
                    <a:pt x="64" y="81"/>
                    <a:pt x="69" y="61"/>
                    <a:pt x="52" y="76"/>
                  </a:cubicBezTo>
                  <a:cubicBezTo>
                    <a:pt x="36" y="91"/>
                    <a:pt x="34" y="80"/>
                    <a:pt x="16" y="84"/>
                  </a:cubicBezTo>
                  <a:cubicBezTo>
                    <a:pt x="24" y="110"/>
                    <a:pt x="33" y="129"/>
                    <a:pt x="23" y="133"/>
                  </a:cubicBezTo>
                  <a:cubicBezTo>
                    <a:pt x="13" y="137"/>
                    <a:pt x="0" y="146"/>
                    <a:pt x="11" y="149"/>
                  </a:cubicBezTo>
                  <a:cubicBezTo>
                    <a:pt x="28" y="153"/>
                    <a:pt x="12" y="165"/>
                    <a:pt x="19" y="175"/>
                  </a:cubicBezTo>
                  <a:cubicBezTo>
                    <a:pt x="19" y="175"/>
                    <a:pt x="21" y="168"/>
                    <a:pt x="27" y="170"/>
                  </a:cubicBezTo>
                  <a:cubicBezTo>
                    <a:pt x="36" y="174"/>
                    <a:pt x="23" y="162"/>
                    <a:pt x="53" y="158"/>
                  </a:cubicBezTo>
                  <a:cubicBezTo>
                    <a:pt x="83" y="155"/>
                    <a:pt x="90" y="166"/>
                    <a:pt x="100" y="165"/>
                  </a:cubicBezTo>
                  <a:cubicBezTo>
                    <a:pt x="111" y="165"/>
                    <a:pt x="103" y="171"/>
                    <a:pt x="122" y="170"/>
                  </a:cubicBezTo>
                  <a:cubicBezTo>
                    <a:pt x="153" y="170"/>
                    <a:pt x="136" y="183"/>
                    <a:pt x="149" y="173"/>
                  </a:cubicBezTo>
                  <a:cubicBezTo>
                    <a:pt x="161" y="163"/>
                    <a:pt x="155" y="184"/>
                    <a:pt x="163" y="179"/>
                  </a:cubicBezTo>
                  <a:cubicBezTo>
                    <a:pt x="169" y="176"/>
                    <a:pt x="180" y="176"/>
                    <a:pt x="183" y="179"/>
                  </a:cubicBezTo>
                  <a:cubicBezTo>
                    <a:pt x="191" y="188"/>
                    <a:pt x="191" y="186"/>
                    <a:pt x="191" y="174"/>
                  </a:cubicBezTo>
                  <a:cubicBezTo>
                    <a:pt x="191" y="161"/>
                    <a:pt x="200" y="151"/>
                    <a:pt x="220" y="152"/>
                  </a:cubicBezTo>
                  <a:cubicBezTo>
                    <a:pt x="209" y="136"/>
                    <a:pt x="224" y="135"/>
                    <a:pt x="211" y="123"/>
                  </a:cubicBezTo>
                  <a:cubicBezTo>
                    <a:pt x="206" y="118"/>
                    <a:pt x="211" y="107"/>
                    <a:pt x="220" y="113"/>
                  </a:cubicBezTo>
                  <a:cubicBezTo>
                    <a:pt x="231" y="121"/>
                    <a:pt x="234" y="113"/>
                    <a:pt x="240" y="108"/>
                  </a:cubicBezTo>
                  <a:cubicBezTo>
                    <a:pt x="250" y="100"/>
                    <a:pt x="236" y="102"/>
                    <a:pt x="237" y="9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gf608b5aa75_0_1"/>
            <p:cNvSpPr/>
            <p:nvPr/>
          </p:nvSpPr>
          <p:spPr>
            <a:xfrm>
              <a:off x="3721773" y="3226823"/>
              <a:ext cx="1017285" cy="931823"/>
            </a:xfrm>
            <a:custGeom>
              <a:avLst/>
              <a:gdLst/>
              <a:ahLst/>
              <a:cxnLst/>
              <a:rect l="l" t="t" r="r" b="b"/>
              <a:pathLst>
                <a:path w="262" h="218" extrusionOk="0">
                  <a:moveTo>
                    <a:pt x="246" y="141"/>
                  </a:moveTo>
                  <a:cubicBezTo>
                    <a:pt x="235" y="130"/>
                    <a:pt x="245" y="132"/>
                    <a:pt x="241" y="125"/>
                  </a:cubicBezTo>
                  <a:cubicBezTo>
                    <a:pt x="233" y="115"/>
                    <a:pt x="250" y="104"/>
                    <a:pt x="233" y="100"/>
                  </a:cubicBezTo>
                  <a:cubicBezTo>
                    <a:pt x="222" y="97"/>
                    <a:pt x="235" y="88"/>
                    <a:pt x="245" y="84"/>
                  </a:cubicBezTo>
                  <a:cubicBezTo>
                    <a:pt x="255" y="80"/>
                    <a:pt x="246" y="61"/>
                    <a:pt x="238" y="35"/>
                  </a:cubicBezTo>
                  <a:cubicBezTo>
                    <a:pt x="241" y="26"/>
                    <a:pt x="226" y="17"/>
                    <a:pt x="220" y="18"/>
                  </a:cubicBezTo>
                  <a:cubicBezTo>
                    <a:pt x="203" y="24"/>
                    <a:pt x="173" y="21"/>
                    <a:pt x="143" y="15"/>
                  </a:cubicBezTo>
                  <a:cubicBezTo>
                    <a:pt x="134" y="21"/>
                    <a:pt x="119" y="22"/>
                    <a:pt x="116" y="14"/>
                  </a:cubicBezTo>
                  <a:cubicBezTo>
                    <a:pt x="113" y="5"/>
                    <a:pt x="111" y="3"/>
                    <a:pt x="117" y="8"/>
                  </a:cubicBezTo>
                  <a:cubicBezTo>
                    <a:pt x="124" y="13"/>
                    <a:pt x="126" y="10"/>
                    <a:pt x="122" y="8"/>
                  </a:cubicBezTo>
                  <a:cubicBezTo>
                    <a:pt x="109" y="0"/>
                    <a:pt x="111" y="0"/>
                    <a:pt x="95" y="3"/>
                  </a:cubicBezTo>
                  <a:cubicBezTo>
                    <a:pt x="71" y="7"/>
                    <a:pt x="88" y="7"/>
                    <a:pt x="72" y="11"/>
                  </a:cubicBezTo>
                  <a:cubicBezTo>
                    <a:pt x="56" y="15"/>
                    <a:pt x="70" y="20"/>
                    <a:pt x="45" y="25"/>
                  </a:cubicBezTo>
                  <a:cubicBezTo>
                    <a:pt x="24" y="29"/>
                    <a:pt x="21" y="37"/>
                    <a:pt x="9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43"/>
                    <a:pt x="13" y="37"/>
                    <a:pt x="16" y="39"/>
                  </a:cubicBezTo>
                  <a:cubicBezTo>
                    <a:pt x="19" y="41"/>
                    <a:pt x="17" y="40"/>
                    <a:pt x="18" y="45"/>
                  </a:cubicBezTo>
                  <a:cubicBezTo>
                    <a:pt x="19" y="49"/>
                    <a:pt x="16" y="45"/>
                    <a:pt x="10" y="44"/>
                  </a:cubicBezTo>
                  <a:cubicBezTo>
                    <a:pt x="18" y="67"/>
                    <a:pt x="0" y="71"/>
                    <a:pt x="13" y="81"/>
                  </a:cubicBezTo>
                  <a:cubicBezTo>
                    <a:pt x="26" y="91"/>
                    <a:pt x="14" y="90"/>
                    <a:pt x="19" y="98"/>
                  </a:cubicBezTo>
                  <a:cubicBezTo>
                    <a:pt x="28" y="111"/>
                    <a:pt x="17" y="108"/>
                    <a:pt x="20" y="120"/>
                  </a:cubicBezTo>
                  <a:cubicBezTo>
                    <a:pt x="22" y="131"/>
                    <a:pt x="34" y="121"/>
                    <a:pt x="25" y="147"/>
                  </a:cubicBezTo>
                  <a:cubicBezTo>
                    <a:pt x="38" y="139"/>
                    <a:pt x="28" y="145"/>
                    <a:pt x="44" y="152"/>
                  </a:cubicBezTo>
                  <a:cubicBezTo>
                    <a:pt x="60" y="159"/>
                    <a:pt x="60" y="153"/>
                    <a:pt x="64" y="158"/>
                  </a:cubicBezTo>
                  <a:cubicBezTo>
                    <a:pt x="67" y="162"/>
                    <a:pt x="52" y="158"/>
                    <a:pt x="63" y="170"/>
                  </a:cubicBezTo>
                  <a:cubicBezTo>
                    <a:pt x="75" y="183"/>
                    <a:pt x="79" y="172"/>
                    <a:pt x="76" y="168"/>
                  </a:cubicBezTo>
                  <a:cubicBezTo>
                    <a:pt x="72" y="163"/>
                    <a:pt x="82" y="168"/>
                    <a:pt x="90" y="170"/>
                  </a:cubicBezTo>
                  <a:cubicBezTo>
                    <a:pt x="98" y="172"/>
                    <a:pt x="90" y="173"/>
                    <a:pt x="95" y="178"/>
                  </a:cubicBezTo>
                  <a:cubicBezTo>
                    <a:pt x="101" y="183"/>
                    <a:pt x="98" y="176"/>
                    <a:pt x="109" y="180"/>
                  </a:cubicBezTo>
                  <a:cubicBezTo>
                    <a:pt x="119" y="184"/>
                    <a:pt x="121" y="191"/>
                    <a:pt x="123" y="198"/>
                  </a:cubicBezTo>
                  <a:cubicBezTo>
                    <a:pt x="125" y="199"/>
                    <a:pt x="126" y="198"/>
                    <a:pt x="126" y="201"/>
                  </a:cubicBezTo>
                  <a:cubicBezTo>
                    <a:pt x="126" y="204"/>
                    <a:pt x="129" y="204"/>
                    <a:pt x="134" y="198"/>
                  </a:cubicBezTo>
                  <a:cubicBezTo>
                    <a:pt x="138" y="192"/>
                    <a:pt x="149" y="198"/>
                    <a:pt x="147" y="206"/>
                  </a:cubicBezTo>
                  <a:cubicBezTo>
                    <a:pt x="145" y="211"/>
                    <a:pt x="149" y="207"/>
                    <a:pt x="152" y="210"/>
                  </a:cubicBezTo>
                  <a:cubicBezTo>
                    <a:pt x="155" y="212"/>
                    <a:pt x="157" y="201"/>
                    <a:pt x="163" y="202"/>
                  </a:cubicBezTo>
                  <a:cubicBezTo>
                    <a:pt x="167" y="202"/>
                    <a:pt x="185" y="200"/>
                    <a:pt x="199" y="205"/>
                  </a:cubicBezTo>
                  <a:cubicBezTo>
                    <a:pt x="203" y="206"/>
                    <a:pt x="197" y="209"/>
                    <a:pt x="214" y="214"/>
                  </a:cubicBezTo>
                  <a:cubicBezTo>
                    <a:pt x="230" y="218"/>
                    <a:pt x="216" y="213"/>
                    <a:pt x="219" y="208"/>
                  </a:cubicBezTo>
                  <a:cubicBezTo>
                    <a:pt x="222" y="203"/>
                    <a:pt x="214" y="200"/>
                    <a:pt x="221" y="192"/>
                  </a:cubicBezTo>
                  <a:cubicBezTo>
                    <a:pt x="228" y="183"/>
                    <a:pt x="238" y="168"/>
                    <a:pt x="245" y="167"/>
                  </a:cubicBezTo>
                  <a:cubicBezTo>
                    <a:pt x="257" y="164"/>
                    <a:pt x="254" y="159"/>
                    <a:pt x="250" y="154"/>
                  </a:cubicBezTo>
                  <a:cubicBezTo>
                    <a:pt x="245" y="148"/>
                    <a:pt x="262" y="158"/>
                    <a:pt x="246" y="14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gf608b5aa75_0_1"/>
            <p:cNvSpPr/>
            <p:nvPr/>
          </p:nvSpPr>
          <p:spPr>
            <a:xfrm>
              <a:off x="1921584" y="3828922"/>
              <a:ext cx="1279338" cy="1333222"/>
            </a:xfrm>
            <a:custGeom>
              <a:avLst/>
              <a:gdLst/>
              <a:ahLst/>
              <a:cxnLst/>
              <a:rect l="l" t="t" r="r" b="b"/>
              <a:pathLst>
                <a:path w="330" h="312" extrusionOk="0">
                  <a:moveTo>
                    <a:pt x="308" y="126"/>
                  </a:moveTo>
                  <a:cubicBezTo>
                    <a:pt x="301" y="133"/>
                    <a:pt x="299" y="127"/>
                    <a:pt x="295" y="130"/>
                  </a:cubicBezTo>
                  <a:cubicBezTo>
                    <a:pt x="291" y="134"/>
                    <a:pt x="299" y="134"/>
                    <a:pt x="292" y="138"/>
                  </a:cubicBezTo>
                  <a:cubicBezTo>
                    <a:pt x="285" y="141"/>
                    <a:pt x="293" y="144"/>
                    <a:pt x="284" y="147"/>
                  </a:cubicBezTo>
                  <a:cubicBezTo>
                    <a:pt x="277" y="150"/>
                    <a:pt x="286" y="154"/>
                    <a:pt x="276" y="159"/>
                  </a:cubicBezTo>
                  <a:cubicBezTo>
                    <a:pt x="269" y="163"/>
                    <a:pt x="277" y="169"/>
                    <a:pt x="271" y="173"/>
                  </a:cubicBezTo>
                  <a:cubicBezTo>
                    <a:pt x="266" y="177"/>
                    <a:pt x="269" y="180"/>
                    <a:pt x="275" y="177"/>
                  </a:cubicBezTo>
                  <a:cubicBezTo>
                    <a:pt x="280" y="174"/>
                    <a:pt x="274" y="168"/>
                    <a:pt x="284" y="166"/>
                  </a:cubicBezTo>
                  <a:cubicBezTo>
                    <a:pt x="293" y="165"/>
                    <a:pt x="289" y="175"/>
                    <a:pt x="288" y="177"/>
                  </a:cubicBezTo>
                  <a:cubicBezTo>
                    <a:pt x="287" y="179"/>
                    <a:pt x="293" y="176"/>
                    <a:pt x="294" y="185"/>
                  </a:cubicBezTo>
                  <a:cubicBezTo>
                    <a:pt x="285" y="198"/>
                    <a:pt x="304" y="199"/>
                    <a:pt x="298" y="206"/>
                  </a:cubicBezTo>
                  <a:cubicBezTo>
                    <a:pt x="292" y="213"/>
                    <a:pt x="278" y="210"/>
                    <a:pt x="290" y="219"/>
                  </a:cubicBezTo>
                  <a:cubicBezTo>
                    <a:pt x="306" y="229"/>
                    <a:pt x="288" y="229"/>
                    <a:pt x="293" y="240"/>
                  </a:cubicBezTo>
                  <a:cubicBezTo>
                    <a:pt x="297" y="251"/>
                    <a:pt x="309" y="243"/>
                    <a:pt x="311" y="246"/>
                  </a:cubicBezTo>
                  <a:cubicBezTo>
                    <a:pt x="314" y="249"/>
                    <a:pt x="306" y="257"/>
                    <a:pt x="307" y="261"/>
                  </a:cubicBezTo>
                  <a:cubicBezTo>
                    <a:pt x="301" y="265"/>
                    <a:pt x="287" y="271"/>
                    <a:pt x="288" y="274"/>
                  </a:cubicBezTo>
                  <a:cubicBezTo>
                    <a:pt x="289" y="281"/>
                    <a:pt x="269" y="285"/>
                    <a:pt x="265" y="282"/>
                  </a:cubicBezTo>
                  <a:cubicBezTo>
                    <a:pt x="260" y="276"/>
                    <a:pt x="259" y="285"/>
                    <a:pt x="255" y="279"/>
                  </a:cubicBezTo>
                  <a:cubicBezTo>
                    <a:pt x="251" y="273"/>
                    <a:pt x="250" y="272"/>
                    <a:pt x="241" y="274"/>
                  </a:cubicBezTo>
                  <a:cubicBezTo>
                    <a:pt x="232" y="276"/>
                    <a:pt x="239" y="272"/>
                    <a:pt x="229" y="272"/>
                  </a:cubicBezTo>
                  <a:cubicBezTo>
                    <a:pt x="219" y="272"/>
                    <a:pt x="229" y="260"/>
                    <a:pt x="213" y="273"/>
                  </a:cubicBezTo>
                  <a:cubicBezTo>
                    <a:pt x="207" y="278"/>
                    <a:pt x="199" y="276"/>
                    <a:pt x="199" y="285"/>
                  </a:cubicBezTo>
                  <a:cubicBezTo>
                    <a:pt x="200" y="295"/>
                    <a:pt x="197" y="291"/>
                    <a:pt x="199" y="305"/>
                  </a:cubicBezTo>
                  <a:cubicBezTo>
                    <a:pt x="186" y="304"/>
                    <a:pt x="193" y="312"/>
                    <a:pt x="185" y="308"/>
                  </a:cubicBezTo>
                  <a:cubicBezTo>
                    <a:pt x="177" y="304"/>
                    <a:pt x="179" y="312"/>
                    <a:pt x="165" y="303"/>
                  </a:cubicBezTo>
                  <a:cubicBezTo>
                    <a:pt x="165" y="301"/>
                    <a:pt x="163" y="297"/>
                    <a:pt x="158" y="299"/>
                  </a:cubicBezTo>
                  <a:cubicBezTo>
                    <a:pt x="132" y="283"/>
                    <a:pt x="144" y="298"/>
                    <a:pt x="135" y="296"/>
                  </a:cubicBezTo>
                  <a:cubicBezTo>
                    <a:pt x="124" y="293"/>
                    <a:pt x="124" y="299"/>
                    <a:pt x="120" y="295"/>
                  </a:cubicBezTo>
                  <a:cubicBezTo>
                    <a:pt x="115" y="289"/>
                    <a:pt x="109" y="296"/>
                    <a:pt x="106" y="291"/>
                  </a:cubicBezTo>
                  <a:cubicBezTo>
                    <a:pt x="102" y="282"/>
                    <a:pt x="87" y="287"/>
                    <a:pt x="88" y="280"/>
                  </a:cubicBezTo>
                  <a:cubicBezTo>
                    <a:pt x="89" y="274"/>
                    <a:pt x="83" y="278"/>
                    <a:pt x="79" y="273"/>
                  </a:cubicBezTo>
                  <a:cubicBezTo>
                    <a:pt x="84" y="271"/>
                    <a:pt x="88" y="267"/>
                    <a:pt x="89" y="247"/>
                  </a:cubicBezTo>
                  <a:cubicBezTo>
                    <a:pt x="91" y="228"/>
                    <a:pt x="92" y="231"/>
                    <a:pt x="94" y="229"/>
                  </a:cubicBezTo>
                  <a:cubicBezTo>
                    <a:pt x="96" y="228"/>
                    <a:pt x="94" y="224"/>
                    <a:pt x="92" y="226"/>
                  </a:cubicBezTo>
                  <a:cubicBezTo>
                    <a:pt x="90" y="228"/>
                    <a:pt x="90" y="227"/>
                    <a:pt x="92" y="217"/>
                  </a:cubicBezTo>
                  <a:cubicBezTo>
                    <a:pt x="93" y="206"/>
                    <a:pt x="96" y="199"/>
                    <a:pt x="96" y="199"/>
                  </a:cubicBezTo>
                  <a:cubicBezTo>
                    <a:pt x="103" y="201"/>
                    <a:pt x="106" y="219"/>
                    <a:pt x="105" y="212"/>
                  </a:cubicBezTo>
                  <a:cubicBezTo>
                    <a:pt x="104" y="205"/>
                    <a:pt x="106" y="201"/>
                    <a:pt x="95" y="195"/>
                  </a:cubicBezTo>
                  <a:cubicBezTo>
                    <a:pt x="84" y="189"/>
                    <a:pt x="93" y="194"/>
                    <a:pt x="95" y="186"/>
                  </a:cubicBezTo>
                  <a:cubicBezTo>
                    <a:pt x="97" y="175"/>
                    <a:pt x="90" y="179"/>
                    <a:pt x="93" y="174"/>
                  </a:cubicBezTo>
                  <a:cubicBezTo>
                    <a:pt x="95" y="170"/>
                    <a:pt x="92" y="174"/>
                    <a:pt x="83" y="168"/>
                  </a:cubicBezTo>
                  <a:cubicBezTo>
                    <a:pt x="74" y="163"/>
                    <a:pt x="66" y="153"/>
                    <a:pt x="71" y="149"/>
                  </a:cubicBezTo>
                  <a:cubicBezTo>
                    <a:pt x="73" y="147"/>
                    <a:pt x="74" y="144"/>
                    <a:pt x="69" y="143"/>
                  </a:cubicBezTo>
                  <a:cubicBezTo>
                    <a:pt x="63" y="143"/>
                    <a:pt x="74" y="137"/>
                    <a:pt x="65" y="138"/>
                  </a:cubicBezTo>
                  <a:cubicBezTo>
                    <a:pt x="56" y="138"/>
                    <a:pt x="59" y="135"/>
                    <a:pt x="61" y="132"/>
                  </a:cubicBezTo>
                  <a:cubicBezTo>
                    <a:pt x="63" y="129"/>
                    <a:pt x="60" y="128"/>
                    <a:pt x="55" y="129"/>
                  </a:cubicBezTo>
                  <a:cubicBezTo>
                    <a:pt x="46" y="131"/>
                    <a:pt x="54" y="124"/>
                    <a:pt x="48" y="126"/>
                  </a:cubicBezTo>
                  <a:cubicBezTo>
                    <a:pt x="42" y="127"/>
                    <a:pt x="42" y="123"/>
                    <a:pt x="35" y="121"/>
                  </a:cubicBezTo>
                  <a:cubicBezTo>
                    <a:pt x="28" y="118"/>
                    <a:pt x="22" y="116"/>
                    <a:pt x="18" y="118"/>
                  </a:cubicBezTo>
                  <a:cubicBezTo>
                    <a:pt x="11" y="121"/>
                    <a:pt x="16" y="116"/>
                    <a:pt x="8" y="111"/>
                  </a:cubicBezTo>
                  <a:cubicBezTo>
                    <a:pt x="0" y="107"/>
                    <a:pt x="18" y="109"/>
                    <a:pt x="16" y="106"/>
                  </a:cubicBezTo>
                  <a:cubicBezTo>
                    <a:pt x="14" y="102"/>
                    <a:pt x="9" y="106"/>
                    <a:pt x="8" y="103"/>
                  </a:cubicBezTo>
                  <a:cubicBezTo>
                    <a:pt x="8" y="100"/>
                    <a:pt x="17" y="100"/>
                    <a:pt x="13" y="99"/>
                  </a:cubicBezTo>
                  <a:cubicBezTo>
                    <a:pt x="9" y="97"/>
                    <a:pt x="5" y="101"/>
                    <a:pt x="4" y="97"/>
                  </a:cubicBezTo>
                  <a:cubicBezTo>
                    <a:pt x="3" y="94"/>
                    <a:pt x="6" y="89"/>
                    <a:pt x="16" y="88"/>
                  </a:cubicBezTo>
                  <a:cubicBezTo>
                    <a:pt x="26" y="87"/>
                    <a:pt x="20" y="83"/>
                    <a:pt x="25" y="86"/>
                  </a:cubicBezTo>
                  <a:cubicBezTo>
                    <a:pt x="31" y="89"/>
                    <a:pt x="35" y="87"/>
                    <a:pt x="34" y="84"/>
                  </a:cubicBezTo>
                  <a:cubicBezTo>
                    <a:pt x="33" y="79"/>
                    <a:pt x="37" y="84"/>
                    <a:pt x="42" y="80"/>
                  </a:cubicBezTo>
                  <a:cubicBezTo>
                    <a:pt x="48" y="76"/>
                    <a:pt x="50" y="87"/>
                    <a:pt x="53" y="91"/>
                  </a:cubicBezTo>
                  <a:cubicBezTo>
                    <a:pt x="56" y="95"/>
                    <a:pt x="59" y="90"/>
                    <a:pt x="63" y="88"/>
                  </a:cubicBezTo>
                  <a:cubicBezTo>
                    <a:pt x="69" y="84"/>
                    <a:pt x="64" y="91"/>
                    <a:pt x="70" y="89"/>
                  </a:cubicBezTo>
                  <a:cubicBezTo>
                    <a:pt x="76" y="88"/>
                    <a:pt x="72" y="86"/>
                    <a:pt x="75" y="86"/>
                  </a:cubicBezTo>
                  <a:cubicBezTo>
                    <a:pt x="78" y="86"/>
                    <a:pt x="75" y="91"/>
                    <a:pt x="83" y="90"/>
                  </a:cubicBezTo>
                  <a:cubicBezTo>
                    <a:pt x="91" y="89"/>
                    <a:pt x="81" y="87"/>
                    <a:pt x="84" y="80"/>
                  </a:cubicBezTo>
                  <a:cubicBezTo>
                    <a:pt x="85" y="76"/>
                    <a:pt x="82" y="64"/>
                    <a:pt x="78" y="63"/>
                  </a:cubicBezTo>
                  <a:cubicBezTo>
                    <a:pt x="73" y="60"/>
                    <a:pt x="79" y="57"/>
                    <a:pt x="75" y="52"/>
                  </a:cubicBezTo>
                  <a:cubicBezTo>
                    <a:pt x="72" y="47"/>
                    <a:pt x="79" y="53"/>
                    <a:pt x="87" y="51"/>
                  </a:cubicBezTo>
                  <a:cubicBezTo>
                    <a:pt x="94" y="48"/>
                    <a:pt x="89" y="64"/>
                    <a:pt x="94" y="63"/>
                  </a:cubicBezTo>
                  <a:cubicBezTo>
                    <a:pt x="107" y="60"/>
                    <a:pt x="114" y="68"/>
                    <a:pt x="120" y="64"/>
                  </a:cubicBezTo>
                  <a:cubicBezTo>
                    <a:pt x="126" y="61"/>
                    <a:pt x="132" y="60"/>
                    <a:pt x="128" y="59"/>
                  </a:cubicBezTo>
                  <a:cubicBezTo>
                    <a:pt x="124" y="58"/>
                    <a:pt x="117" y="53"/>
                    <a:pt x="135" y="46"/>
                  </a:cubicBezTo>
                  <a:cubicBezTo>
                    <a:pt x="152" y="38"/>
                    <a:pt x="156" y="39"/>
                    <a:pt x="157" y="35"/>
                  </a:cubicBezTo>
                  <a:cubicBezTo>
                    <a:pt x="159" y="32"/>
                    <a:pt x="164" y="34"/>
                    <a:pt x="161" y="30"/>
                  </a:cubicBezTo>
                  <a:cubicBezTo>
                    <a:pt x="158" y="26"/>
                    <a:pt x="163" y="28"/>
                    <a:pt x="161" y="25"/>
                  </a:cubicBezTo>
                  <a:cubicBezTo>
                    <a:pt x="159" y="22"/>
                    <a:pt x="161" y="20"/>
                    <a:pt x="160" y="13"/>
                  </a:cubicBezTo>
                  <a:cubicBezTo>
                    <a:pt x="159" y="5"/>
                    <a:pt x="166" y="3"/>
                    <a:pt x="184" y="0"/>
                  </a:cubicBezTo>
                  <a:cubicBezTo>
                    <a:pt x="191" y="23"/>
                    <a:pt x="198" y="6"/>
                    <a:pt x="202" y="17"/>
                  </a:cubicBezTo>
                  <a:cubicBezTo>
                    <a:pt x="205" y="26"/>
                    <a:pt x="209" y="18"/>
                    <a:pt x="212" y="24"/>
                  </a:cubicBezTo>
                  <a:cubicBezTo>
                    <a:pt x="214" y="29"/>
                    <a:pt x="224" y="25"/>
                    <a:pt x="226" y="36"/>
                  </a:cubicBezTo>
                  <a:cubicBezTo>
                    <a:pt x="228" y="52"/>
                    <a:pt x="236" y="32"/>
                    <a:pt x="242" y="34"/>
                  </a:cubicBezTo>
                  <a:cubicBezTo>
                    <a:pt x="245" y="36"/>
                    <a:pt x="236" y="44"/>
                    <a:pt x="247" y="48"/>
                  </a:cubicBezTo>
                  <a:cubicBezTo>
                    <a:pt x="256" y="51"/>
                    <a:pt x="254" y="61"/>
                    <a:pt x="265" y="57"/>
                  </a:cubicBezTo>
                  <a:cubicBezTo>
                    <a:pt x="271" y="60"/>
                    <a:pt x="275" y="59"/>
                    <a:pt x="279" y="58"/>
                  </a:cubicBezTo>
                  <a:cubicBezTo>
                    <a:pt x="288" y="61"/>
                    <a:pt x="285" y="68"/>
                    <a:pt x="290" y="68"/>
                  </a:cubicBezTo>
                  <a:cubicBezTo>
                    <a:pt x="296" y="67"/>
                    <a:pt x="292" y="73"/>
                    <a:pt x="300" y="71"/>
                  </a:cubicBezTo>
                  <a:cubicBezTo>
                    <a:pt x="309" y="69"/>
                    <a:pt x="314" y="73"/>
                    <a:pt x="322" y="76"/>
                  </a:cubicBezTo>
                  <a:cubicBezTo>
                    <a:pt x="330" y="80"/>
                    <a:pt x="307" y="85"/>
                    <a:pt x="308" y="12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gf608b5aa75_0_1"/>
            <p:cNvSpPr/>
            <p:nvPr/>
          </p:nvSpPr>
          <p:spPr>
            <a:xfrm>
              <a:off x="1459330" y="5171105"/>
              <a:ext cx="372733" cy="765169"/>
            </a:xfrm>
            <a:custGeom>
              <a:avLst/>
              <a:gdLst/>
              <a:ahLst/>
              <a:cxnLst/>
              <a:rect l="l" t="t" r="r" b="b"/>
              <a:pathLst>
                <a:path w="96" h="179" extrusionOk="0">
                  <a:moveTo>
                    <a:pt x="83" y="18"/>
                  </a:moveTo>
                  <a:cubicBezTo>
                    <a:pt x="73" y="16"/>
                    <a:pt x="86" y="9"/>
                    <a:pt x="71" y="8"/>
                  </a:cubicBezTo>
                  <a:cubicBezTo>
                    <a:pt x="56" y="6"/>
                    <a:pt x="64" y="16"/>
                    <a:pt x="53" y="11"/>
                  </a:cubicBezTo>
                  <a:cubicBezTo>
                    <a:pt x="42" y="5"/>
                    <a:pt x="42" y="15"/>
                    <a:pt x="38" y="12"/>
                  </a:cubicBezTo>
                  <a:cubicBezTo>
                    <a:pt x="34" y="9"/>
                    <a:pt x="44" y="5"/>
                    <a:pt x="40" y="2"/>
                  </a:cubicBezTo>
                  <a:cubicBezTo>
                    <a:pt x="36" y="0"/>
                    <a:pt x="35" y="0"/>
                    <a:pt x="23" y="11"/>
                  </a:cubicBezTo>
                  <a:cubicBezTo>
                    <a:pt x="20" y="17"/>
                    <a:pt x="25" y="17"/>
                    <a:pt x="23" y="20"/>
                  </a:cubicBezTo>
                  <a:cubicBezTo>
                    <a:pt x="22" y="23"/>
                    <a:pt x="23" y="28"/>
                    <a:pt x="27" y="35"/>
                  </a:cubicBezTo>
                  <a:cubicBezTo>
                    <a:pt x="31" y="43"/>
                    <a:pt x="21" y="62"/>
                    <a:pt x="22" y="67"/>
                  </a:cubicBezTo>
                  <a:cubicBezTo>
                    <a:pt x="23" y="72"/>
                    <a:pt x="21" y="70"/>
                    <a:pt x="17" y="85"/>
                  </a:cubicBezTo>
                  <a:cubicBezTo>
                    <a:pt x="12" y="99"/>
                    <a:pt x="7" y="92"/>
                    <a:pt x="9" y="98"/>
                  </a:cubicBezTo>
                  <a:cubicBezTo>
                    <a:pt x="11" y="104"/>
                    <a:pt x="0" y="119"/>
                    <a:pt x="9" y="118"/>
                  </a:cubicBezTo>
                  <a:cubicBezTo>
                    <a:pt x="19" y="118"/>
                    <a:pt x="11" y="120"/>
                    <a:pt x="13" y="122"/>
                  </a:cubicBezTo>
                  <a:cubicBezTo>
                    <a:pt x="14" y="125"/>
                    <a:pt x="11" y="130"/>
                    <a:pt x="15" y="127"/>
                  </a:cubicBezTo>
                  <a:cubicBezTo>
                    <a:pt x="18" y="125"/>
                    <a:pt x="26" y="126"/>
                    <a:pt x="23" y="137"/>
                  </a:cubicBezTo>
                  <a:cubicBezTo>
                    <a:pt x="19" y="148"/>
                    <a:pt x="27" y="142"/>
                    <a:pt x="21" y="167"/>
                  </a:cubicBezTo>
                  <a:cubicBezTo>
                    <a:pt x="19" y="176"/>
                    <a:pt x="19" y="177"/>
                    <a:pt x="21" y="175"/>
                  </a:cubicBezTo>
                  <a:cubicBezTo>
                    <a:pt x="24" y="172"/>
                    <a:pt x="26" y="170"/>
                    <a:pt x="39" y="174"/>
                  </a:cubicBezTo>
                  <a:cubicBezTo>
                    <a:pt x="52" y="179"/>
                    <a:pt x="47" y="174"/>
                    <a:pt x="58" y="169"/>
                  </a:cubicBezTo>
                  <a:cubicBezTo>
                    <a:pt x="56" y="164"/>
                    <a:pt x="54" y="150"/>
                    <a:pt x="63" y="142"/>
                  </a:cubicBezTo>
                  <a:cubicBezTo>
                    <a:pt x="72" y="135"/>
                    <a:pt x="69" y="135"/>
                    <a:pt x="65" y="134"/>
                  </a:cubicBezTo>
                  <a:cubicBezTo>
                    <a:pt x="60" y="133"/>
                    <a:pt x="55" y="127"/>
                    <a:pt x="65" y="113"/>
                  </a:cubicBezTo>
                  <a:cubicBezTo>
                    <a:pt x="75" y="100"/>
                    <a:pt x="63" y="109"/>
                    <a:pt x="61" y="99"/>
                  </a:cubicBezTo>
                  <a:cubicBezTo>
                    <a:pt x="59" y="88"/>
                    <a:pt x="50" y="86"/>
                    <a:pt x="61" y="85"/>
                  </a:cubicBezTo>
                  <a:cubicBezTo>
                    <a:pt x="71" y="84"/>
                    <a:pt x="72" y="81"/>
                    <a:pt x="68" y="73"/>
                  </a:cubicBezTo>
                  <a:cubicBezTo>
                    <a:pt x="65" y="65"/>
                    <a:pt x="74" y="65"/>
                    <a:pt x="72" y="45"/>
                  </a:cubicBezTo>
                  <a:cubicBezTo>
                    <a:pt x="71" y="37"/>
                    <a:pt x="96" y="20"/>
                    <a:pt x="83" y="1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gf608b5aa75_0_1"/>
            <p:cNvSpPr/>
            <p:nvPr/>
          </p:nvSpPr>
          <p:spPr>
            <a:xfrm>
              <a:off x="3209060" y="5047460"/>
              <a:ext cx="105797" cy="247291"/>
            </a:xfrm>
            <a:custGeom>
              <a:avLst/>
              <a:gdLst/>
              <a:ahLst/>
              <a:cxnLst/>
              <a:rect l="l" t="t" r="r" b="b"/>
              <a:pathLst>
                <a:path w="27" h="58" extrusionOk="0">
                  <a:moveTo>
                    <a:pt x="23" y="11"/>
                  </a:moveTo>
                  <a:cubicBezTo>
                    <a:pt x="24" y="7"/>
                    <a:pt x="25" y="3"/>
                    <a:pt x="23" y="2"/>
                  </a:cubicBezTo>
                  <a:cubicBezTo>
                    <a:pt x="18" y="0"/>
                    <a:pt x="23" y="14"/>
                    <a:pt x="18" y="12"/>
                  </a:cubicBezTo>
                  <a:cubicBezTo>
                    <a:pt x="11" y="9"/>
                    <a:pt x="9" y="18"/>
                    <a:pt x="6" y="17"/>
                  </a:cubicBezTo>
                  <a:cubicBezTo>
                    <a:pt x="2" y="16"/>
                    <a:pt x="0" y="40"/>
                    <a:pt x="4" y="39"/>
                  </a:cubicBezTo>
                  <a:cubicBezTo>
                    <a:pt x="8" y="39"/>
                    <a:pt x="7" y="41"/>
                    <a:pt x="5" y="43"/>
                  </a:cubicBezTo>
                  <a:cubicBezTo>
                    <a:pt x="3" y="45"/>
                    <a:pt x="4" y="45"/>
                    <a:pt x="7" y="46"/>
                  </a:cubicBezTo>
                  <a:cubicBezTo>
                    <a:pt x="13" y="47"/>
                    <a:pt x="3" y="49"/>
                    <a:pt x="8" y="52"/>
                  </a:cubicBezTo>
                  <a:cubicBezTo>
                    <a:pt x="17" y="56"/>
                    <a:pt x="13" y="58"/>
                    <a:pt x="16" y="58"/>
                  </a:cubicBezTo>
                  <a:cubicBezTo>
                    <a:pt x="20" y="58"/>
                    <a:pt x="16" y="53"/>
                    <a:pt x="19" y="52"/>
                  </a:cubicBezTo>
                  <a:cubicBezTo>
                    <a:pt x="22" y="50"/>
                    <a:pt x="22" y="46"/>
                    <a:pt x="22" y="40"/>
                  </a:cubicBezTo>
                  <a:cubicBezTo>
                    <a:pt x="22" y="34"/>
                    <a:pt x="27" y="37"/>
                    <a:pt x="26" y="25"/>
                  </a:cubicBezTo>
                  <a:cubicBezTo>
                    <a:pt x="25" y="13"/>
                    <a:pt x="23" y="15"/>
                    <a:pt x="23" y="1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gf608b5aa75_0_1"/>
            <p:cNvSpPr/>
            <p:nvPr/>
          </p:nvSpPr>
          <p:spPr>
            <a:xfrm>
              <a:off x="2999093" y="4436399"/>
              <a:ext cx="1180051" cy="1537507"/>
            </a:xfrm>
            <a:custGeom>
              <a:avLst/>
              <a:gdLst/>
              <a:ahLst/>
              <a:cxnLst/>
              <a:rect l="l" t="t" r="r" b="b"/>
              <a:pathLst>
                <a:path w="304" h="360" extrusionOk="0">
                  <a:moveTo>
                    <a:pt x="300" y="245"/>
                  </a:moveTo>
                  <a:cubicBezTo>
                    <a:pt x="296" y="252"/>
                    <a:pt x="304" y="254"/>
                    <a:pt x="295" y="253"/>
                  </a:cubicBezTo>
                  <a:cubicBezTo>
                    <a:pt x="285" y="251"/>
                    <a:pt x="291" y="236"/>
                    <a:pt x="280" y="235"/>
                  </a:cubicBezTo>
                  <a:cubicBezTo>
                    <a:pt x="269" y="234"/>
                    <a:pt x="269" y="228"/>
                    <a:pt x="261" y="233"/>
                  </a:cubicBezTo>
                  <a:cubicBezTo>
                    <a:pt x="253" y="238"/>
                    <a:pt x="257" y="245"/>
                    <a:pt x="253" y="251"/>
                  </a:cubicBezTo>
                  <a:cubicBezTo>
                    <a:pt x="248" y="256"/>
                    <a:pt x="249" y="259"/>
                    <a:pt x="258" y="262"/>
                  </a:cubicBezTo>
                  <a:cubicBezTo>
                    <a:pt x="267" y="265"/>
                    <a:pt x="274" y="277"/>
                    <a:pt x="262" y="284"/>
                  </a:cubicBezTo>
                  <a:cubicBezTo>
                    <a:pt x="250" y="291"/>
                    <a:pt x="257" y="295"/>
                    <a:pt x="249" y="303"/>
                  </a:cubicBezTo>
                  <a:cubicBezTo>
                    <a:pt x="241" y="312"/>
                    <a:pt x="243" y="322"/>
                    <a:pt x="233" y="317"/>
                  </a:cubicBezTo>
                  <a:cubicBezTo>
                    <a:pt x="228" y="314"/>
                    <a:pt x="229" y="308"/>
                    <a:pt x="234" y="303"/>
                  </a:cubicBezTo>
                  <a:cubicBezTo>
                    <a:pt x="238" y="297"/>
                    <a:pt x="234" y="294"/>
                    <a:pt x="239" y="290"/>
                  </a:cubicBezTo>
                  <a:cubicBezTo>
                    <a:pt x="243" y="286"/>
                    <a:pt x="243" y="284"/>
                    <a:pt x="238" y="264"/>
                  </a:cubicBezTo>
                  <a:cubicBezTo>
                    <a:pt x="232" y="243"/>
                    <a:pt x="226" y="250"/>
                    <a:pt x="215" y="242"/>
                  </a:cubicBezTo>
                  <a:cubicBezTo>
                    <a:pt x="205" y="235"/>
                    <a:pt x="217" y="224"/>
                    <a:pt x="205" y="227"/>
                  </a:cubicBezTo>
                  <a:cubicBezTo>
                    <a:pt x="193" y="229"/>
                    <a:pt x="206" y="220"/>
                    <a:pt x="195" y="221"/>
                  </a:cubicBezTo>
                  <a:cubicBezTo>
                    <a:pt x="185" y="222"/>
                    <a:pt x="188" y="205"/>
                    <a:pt x="179" y="205"/>
                  </a:cubicBezTo>
                  <a:cubicBezTo>
                    <a:pt x="169" y="205"/>
                    <a:pt x="158" y="203"/>
                    <a:pt x="148" y="189"/>
                  </a:cubicBezTo>
                  <a:cubicBezTo>
                    <a:pt x="139" y="176"/>
                    <a:pt x="139" y="186"/>
                    <a:pt x="135" y="176"/>
                  </a:cubicBezTo>
                  <a:cubicBezTo>
                    <a:pt x="130" y="165"/>
                    <a:pt x="118" y="170"/>
                    <a:pt x="119" y="164"/>
                  </a:cubicBezTo>
                  <a:cubicBezTo>
                    <a:pt x="120" y="158"/>
                    <a:pt x="119" y="158"/>
                    <a:pt x="108" y="151"/>
                  </a:cubicBezTo>
                  <a:cubicBezTo>
                    <a:pt x="97" y="143"/>
                    <a:pt x="108" y="138"/>
                    <a:pt x="101" y="132"/>
                  </a:cubicBezTo>
                  <a:cubicBezTo>
                    <a:pt x="94" y="126"/>
                    <a:pt x="99" y="106"/>
                    <a:pt x="87" y="108"/>
                  </a:cubicBezTo>
                  <a:cubicBezTo>
                    <a:pt x="76" y="111"/>
                    <a:pt x="72" y="90"/>
                    <a:pt x="59" y="95"/>
                  </a:cubicBezTo>
                  <a:cubicBezTo>
                    <a:pt x="46" y="101"/>
                    <a:pt x="56" y="110"/>
                    <a:pt x="29" y="119"/>
                  </a:cubicBezTo>
                  <a:cubicBezTo>
                    <a:pt x="28" y="115"/>
                    <a:pt x="36" y="107"/>
                    <a:pt x="33" y="104"/>
                  </a:cubicBezTo>
                  <a:cubicBezTo>
                    <a:pt x="31" y="101"/>
                    <a:pt x="19" y="109"/>
                    <a:pt x="15" y="98"/>
                  </a:cubicBezTo>
                  <a:cubicBezTo>
                    <a:pt x="10" y="87"/>
                    <a:pt x="28" y="87"/>
                    <a:pt x="12" y="77"/>
                  </a:cubicBezTo>
                  <a:cubicBezTo>
                    <a:pt x="0" y="68"/>
                    <a:pt x="14" y="71"/>
                    <a:pt x="20" y="64"/>
                  </a:cubicBezTo>
                  <a:cubicBezTo>
                    <a:pt x="26" y="57"/>
                    <a:pt x="7" y="56"/>
                    <a:pt x="16" y="43"/>
                  </a:cubicBezTo>
                  <a:cubicBezTo>
                    <a:pt x="18" y="43"/>
                    <a:pt x="21" y="47"/>
                    <a:pt x="27" y="43"/>
                  </a:cubicBezTo>
                  <a:cubicBezTo>
                    <a:pt x="34" y="38"/>
                    <a:pt x="33" y="46"/>
                    <a:pt x="42" y="40"/>
                  </a:cubicBezTo>
                  <a:cubicBezTo>
                    <a:pt x="51" y="33"/>
                    <a:pt x="41" y="31"/>
                    <a:pt x="45" y="29"/>
                  </a:cubicBezTo>
                  <a:cubicBezTo>
                    <a:pt x="50" y="26"/>
                    <a:pt x="53" y="20"/>
                    <a:pt x="53" y="24"/>
                  </a:cubicBezTo>
                  <a:cubicBezTo>
                    <a:pt x="53" y="28"/>
                    <a:pt x="51" y="33"/>
                    <a:pt x="57" y="36"/>
                  </a:cubicBezTo>
                  <a:cubicBezTo>
                    <a:pt x="63" y="39"/>
                    <a:pt x="64" y="49"/>
                    <a:pt x="68" y="47"/>
                  </a:cubicBezTo>
                  <a:cubicBezTo>
                    <a:pt x="71" y="45"/>
                    <a:pt x="64" y="40"/>
                    <a:pt x="70" y="35"/>
                  </a:cubicBezTo>
                  <a:cubicBezTo>
                    <a:pt x="76" y="31"/>
                    <a:pt x="71" y="23"/>
                    <a:pt x="75" y="23"/>
                  </a:cubicBezTo>
                  <a:cubicBezTo>
                    <a:pt x="79" y="22"/>
                    <a:pt x="79" y="32"/>
                    <a:pt x="84" y="29"/>
                  </a:cubicBezTo>
                  <a:cubicBezTo>
                    <a:pt x="90" y="24"/>
                    <a:pt x="90" y="33"/>
                    <a:pt x="94" y="32"/>
                  </a:cubicBezTo>
                  <a:cubicBezTo>
                    <a:pt x="98" y="31"/>
                    <a:pt x="91" y="22"/>
                    <a:pt x="93" y="19"/>
                  </a:cubicBezTo>
                  <a:cubicBezTo>
                    <a:pt x="95" y="17"/>
                    <a:pt x="99" y="25"/>
                    <a:pt x="103" y="22"/>
                  </a:cubicBezTo>
                  <a:cubicBezTo>
                    <a:pt x="106" y="19"/>
                    <a:pt x="98" y="18"/>
                    <a:pt x="102" y="9"/>
                  </a:cubicBezTo>
                  <a:cubicBezTo>
                    <a:pt x="109" y="9"/>
                    <a:pt x="110" y="15"/>
                    <a:pt x="115" y="14"/>
                  </a:cubicBezTo>
                  <a:cubicBezTo>
                    <a:pt x="119" y="13"/>
                    <a:pt x="116" y="6"/>
                    <a:pt x="122" y="5"/>
                  </a:cubicBezTo>
                  <a:cubicBezTo>
                    <a:pt x="128" y="4"/>
                    <a:pt x="130" y="7"/>
                    <a:pt x="139" y="4"/>
                  </a:cubicBezTo>
                  <a:cubicBezTo>
                    <a:pt x="151" y="0"/>
                    <a:pt x="143" y="4"/>
                    <a:pt x="144" y="7"/>
                  </a:cubicBezTo>
                  <a:cubicBezTo>
                    <a:pt x="144" y="9"/>
                    <a:pt x="148" y="8"/>
                    <a:pt x="147" y="11"/>
                  </a:cubicBezTo>
                  <a:cubicBezTo>
                    <a:pt x="146" y="15"/>
                    <a:pt x="158" y="19"/>
                    <a:pt x="182" y="22"/>
                  </a:cubicBezTo>
                  <a:cubicBezTo>
                    <a:pt x="181" y="25"/>
                    <a:pt x="174" y="28"/>
                    <a:pt x="175" y="31"/>
                  </a:cubicBezTo>
                  <a:cubicBezTo>
                    <a:pt x="175" y="33"/>
                    <a:pt x="184" y="32"/>
                    <a:pt x="180" y="36"/>
                  </a:cubicBezTo>
                  <a:cubicBezTo>
                    <a:pt x="176" y="40"/>
                    <a:pt x="178" y="44"/>
                    <a:pt x="181" y="47"/>
                  </a:cubicBezTo>
                  <a:cubicBezTo>
                    <a:pt x="184" y="49"/>
                    <a:pt x="190" y="57"/>
                    <a:pt x="182" y="55"/>
                  </a:cubicBezTo>
                  <a:cubicBezTo>
                    <a:pt x="182" y="53"/>
                    <a:pt x="183" y="49"/>
                    <a:pt x="177" y="52"/>
                  </a:cubicBezTo>
                  <a:cubicBezTo>
                    <a:pt x="169" y="55"/>
                    <a:pt x="176" y="47"/>
                    <a:pt x="167" y="51"/>
                  </a:cubicBezTo>
                  <a:cubicBezTo>
                    <a:pt x="158" y="56"/>
                    <a:pt x="155" y="63"/>
                    <a:pt x="151" y="60"/>
                  </a:cubicBezTo>
                  <a:cubicBezTo>
                    <a:pt x="148" y="57"/>
                    <a:pt x="143" y="62"/>
                    <a:pt x="147" y="68"/>
                  </a:cubicBezTo>
                  <a:cubicBezTo>
                    <a:pt x="151" y="75"/>
                    <a:pt x="157" y="79"/>
                    <a:pt x="150" y="81"/>
                  </a:cubicBezTo>
                  <a:cubicBezTo>
                    <a:pt x="144" y="84"/>
                    <a:pt x="146" y="102"/>
                    <a:pt x="157" y="110"/>
                  </a:cubicBezTo>
                  <a:cubicBezTo>
                    <a:pt x="167" y="117"/>
                    <a:pt x="169" y="123"/>
                    <a:pt x="177" y="123"/>
                  </a:cubicBezTo>
                  <a:cubicBezTo>
                    <a:pt x="185" y="123"/>
                    <a:pt x="179" y="150"/>
                    <a:pt x="208" y="176"/>
                  </a:cubicBezTo>
                  <a:cubicBezTo>
                    <a:pt x="220" y="186"/>
                    <a:pt x="255" y="178"/>
                    <a:pt x="240" y="191"/>
                  </a:cubicBezTo>
                  <a:cubicBezTo>
                    <a:pt x="229" y="200"/>
                    <a:pt x="264" y="207"/>
                    <a:pt x="268" y="212"/>
                  </a:cubicBezTo>
                  <a:cubicBezTo>
                    <a:pt x="272" y="218"/>
                    <a:pt x="277" y="219"/>
                    <a:pt x="284" y="224"/>
                  </a:cubicBezTo>
                  <a:cubicBezTo>
                    <a:pt x="291" y="229"/>
                    <a:pt x="304" y="237"/>
                    <a:pt x="300" y="245"/>
                  </a:cubicBezTo>
                  <a:close/>
                  <a:moveTo>
                    <a:pt x="211" y="308"/>
                  </a:moveTo>
                  <a:cubicBezTo>
                    <a:pt x="203" y="307"/>
                    <a:pt x="190" y="322"/>
                    <a:pt x="177" y="310"/>
                  </a:cubicBezTo>
                  <a:cubicBezTo>
                    <a:pt x="164" y="298"/>
                    <a:pt x="165" y="321"/>
                    <a:pt x="160" y="310"/>
                  </a:cubicBezTo>
                  <a:cubicBezTo>
                    <a:pt x="158" y="306"/>
                    <a:pt x="151" y="310"/>
                    <a:pt x="152" y="322"/>
                  </a:cubicBezTo>
                  <a:cubicBezTo>
                    <a:pt x="152" y="327"/>
                    <a:pt x="156" y="328"/>
                    <a:pt x="164" y="330"/>
                  </a:cubicBezTo>
                  <a:cubicBezTo>
                    <a:pt x="172" y="332"/>
                    <a:pt x="182" y="344"/>
                    <a:pt x="189" y="344"/>
                  </a:cubicBezTo>
                  <a:cubicBezTo>
                    <a:pt x="197" y="344"/>
                    <a:pt x="199" y="352"/>
                    <a:pt x="208" y="355"/>
                  </a:cubicBezTo>
                  <a:cubicBezTo>
                    <a:pt x="217" y="358"/>
                    <a:pt x="218" y="360"/>
                    <a:pt x="218" y="355"/>
                  </a:cubicBezTo>
                  <a:cubicBezTo>
                    <a:pt x="217" y="350"/>
                    <a:pt x="223" y="340"/>
                    <a:pt x="217" y="336"/>
                  </a:cubicBezTo>
                  <a:cubicBezTo>
                    <a:pt x="212" y="332"/>
                    <a:pt x="226" y="310"/>
                    <a:pt x="229" y="305"/>
                  </a:cubicBezTo>
                  <a:cubicBezTo>
                    <a:pt x="232" y="300"/>
                    <a:pt x="219" y="310"/>
                    <a:pt x="211" y="308"/>
                  </a:cubicBezTo>
                  <a:close/>
                  <a:moveTo>
                    <a:pt x="81" y="211"/>
                  </a:moveTo>
                  <a:cubicBezTo>
                    <a:pt x="77" y="205"/>
                    <a:pt x="74" y="202"/>
                    <a:pt x="61" y="214"/>
                  </a:cubicBezTo>
                  <a:cubicBezTo>
                    <a:pt x="47" y="226"/>
                    <a:pt x="45" y="206"/>
                    <a:pt x="45" y="222"/>
                  </a:cubicBezTo>
                  <a:cubicBezTo>
                    <a:pt x="45" y="229"/>
                    <a:pt x="53" y="228"/>
                    <a:pt x="52" y="243"/>
                  </a:cubicBezTo>
                  <a:cubicBezTo>
                    <a:pt x="51" y="254"/>
                    <a:pt x="56" y="247"/>
                    <a:pt x="52" y="260"/>
                  </a:cubicBezTo>
                  <a:cubicBezTo>
                    <a:pt x="49" y="273"/>
                    <a:pt x="54" y="285"/>
                    <a:pt x="62" y="284"/>
                  </a:cubicBezTo>
                  <a:cubicBezTo>
                    <a:pt x="70" y="283"/>
                    <a:pt x="66" y="271"/>
                    <a:pt x="73" y="275"/>
                  </a:cubicBezTo>
                  <a:cubicBezTo>
                    <a:pt x="79" y="279"/>
                    <a:pt x="81" y="275"/>
                    <a:pt x="84" y="256"/>
                  </a:cubicBezTo>
                  <a:cubicBezTo>
                    <a:pt x="87" y="238"/>
                    <a:pt x="78" y="241"/>
                    <a:pt x="84" y="234"/>
                  </a:cubicBezTo>
                  <a:cubicBezTo>
                    <a:pt x="90" y="228"/>
                    <a:pt x="84" y="216"/>
                    <a:pt x="81" y="21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gf608b5aa75_0_1"/>
            <p:cNvSpPr/>
            <p:nvPr/>
          </p:nvSpPr>
          <p:spPr>
            <a:xfrm>
              <a:off x="2953518" y="4325297"/>
              <a:ext cx="457371" cy="320761"/>
            </a:xfrm>
            <a:custGeom>
              <a:avLst/>
              <a:gdLst/>
              <a:ahLst/>
              <a:cxnLst/>
              <a:rect l="l" t="t" r="r" b="b"/>
              <a:pathLst>
                <a:path w="118" h="75" extrusionOk="0">
                  <a:moveTo>
                    <a:pt x="114" y="35"/>
                  </a:moveTo>
                  <a:cubicBezTo>
                    <a:pt x="113" y="26"/>
                    <a:pt x="111" y="36"/>
                    <a:pt x="105" y="36"/>
                  </a:cubicBezTo>
                  <a:cubicBezTo>
                    <a:pt x="99" y="36"/>
                    <a:pt x="107" y="28"/>
                    <a:pt x="92" y="30"/>
                  </a:cubicBezTo>
                  <a:cubicBezTo>
                    <a:pt x="85" y="31"/>
                    <a:pt x="98" y="19"/>
                    <a:pt x="92" y="12"/>
                  </a:cubicBezTo>
                  <a:cubicBezTo>
                    <a:pt x="90" y="10"/>
                    <a:pt x="84" y="6"/>
                    <a:pt x="79" y="8"/>
                  </a:cubicBezTo>
                  <a:cubicBezTo>
                    <a:pt x="73" y="9"/>
                    <a:pt x="74" y="0"/>
                    <a:pt x="67" y="3"/>
                  </a:cubicBezTo>
                  <a:cubicBezTo>
                    <a:pt x="61" y="6"/>
                    <a:pt x="69" y="11"/>
                    <a:pt x="60" y="10"/>
                  </a:cubicBezTo>
                  <a:cubicBezTo>
                    <a:pt x="51" y="9"/>
                    <a:pt x="51" y="13"/>
                    <a:pt x="42" y="10"/>
                  </a:cubicBezTo>
                  <a:cubicBezTo>
                    <a:pt x="35" y="17"/>
                    <a:pt x="33" y="11"/>
                    <a:pt x="29" y="14"/>
                  </a:cubicBezTo>
                  <a:cubicBezTo>
                    <a:pt x="25" y="18"/>
                    <a:pt x="33" y="18"/>
                    <a:pt x="26" y="22"/>
                  </a:cubicBezTo>
                  <a:cubicBezTo>
                    <a:pt x="19" y="25"/>
                    <a:pt x="27" y="28"/>
                    <a:pt x="18" y="31"/>
                  </a:cubicBezTo>
                  <a:cubicBezTo>
                    <a:pt x="11" y="34"/>
                    <a:pt x="20" y="38"/>
                    <a:pt x="10" y="43"/>
                  </a:cubicBezTo>
                  <a:cubicBezTo>
                    <a:pt x="3" y="47"/>
                    <a:pt x="11" y="53"/>
                    <a:pt x="5" y="57"/>
                  </a:cubicBezTo>
                  <a:cubicBezTo>
                    <a:pt x="0" y="61"/>
                    <a:pt x="3" y="64"/>
                    <a:pt x="9" y="61"/>
                  </a:cubicBezTo>
                  <a:cubicBezTo>
                    <a:pt x="14" y="58"/>
                    <a:pt x="8" y="52"/>
                    <a:pt x="18" y="50"/>
                  </a:cubicBezTo>
                  <a:cubicBezTo>
                    <a:pt x="27" y="49"/>
                    <a:pt x="23" y="59"/>
                    <a:pt x="22" y="61"/>
                  </a:cubicBezTo>
                  <a:cubicBezTo>
                    <a:pt x="21" y="63"/>
                    <a:pt x="27" y="60"/>
                    <a:pt x="28" y="69"/>
                  </a:cubicBezTo>
                  <a:cubicBezTo>
                    <a:pt x="30" y="69"/>
                    <a:pt x="33" y="73"/>
                    <a:pt x="39" y="69"/>
                  </a:cubicBezTo>
                  <a:cubicBezTo>
                    <a:pt x="46" y="64"/>
                    <a:pt x="45" y="72"/>
                    <a:pt x="54" y="66"/>
                  </a:cubicBezTo>
                  <a:cubicBezTo>
                    <a:pt x="63" y="59"/>
                    <a:pt x="53" y="57"/>
                    <a:pt x="57" y="55"/>
                  </a:cubicBezTo>
                  <a:cubicBezTo>
                    <a:pt x="62" y="52"/>
                    <a:pt x="65" y="46"/>
                    <a:pt x="65" y="50"/>
                  </a:cubicBezTo>
                  <a:cubicBezTo>
                    <a:pt x="65" y="54"/>
                    <a:pt x="63" y="59"/>
                    <a:pt x="69" y="62"/>
                  </a:cubicBezTo>
                  <a:cubicBezTo>
                    <a:pt x="75" y="65"/>
                    <a:pt x="76" y="75"/>
                    <a:pt x="80" y="73"/>
                  </a:cubicBezTo>
                  <a:cubicBezTo>
                    <a:pt x="83" y="71"/>
                    <a:pt x="76" y="66"/>
                    <a:pt x="82" y="61"/>
                  </a:cubicBezTo>
                  <a:cubicBezTo>
                    <a:pt x="88" y="57"/>
                    <a:pt x="83" y="49"/>
                    <a:pt x="87" y="49"/>
                  </a:cubicBezTo>
                  <a:cubicBezTo>
                    <a:pt x="91" y="48"/>
                    <a:pt x="91" y="58"/>
                    <a:pt x="96" y="55"/>
                  </a:cubicBezTo>
                  <a:cubicBezTo>
                    <a:pt x="102" y="50"/>
                    <a:pt x="102" y="59"/>
                    <a:pt x="106" y="58"/>
                  </a:cubicBezTo>
                  <a:cubicBezTo>
                    <a:pt x="110" y="57"/>
                    <a:pt x="103" y="48"/>
                    <a:pt x="105" y="45"/>
                  </a:cubicBezTo>
                  <a:cubicBezTo>
                    <a:pt x="107" y="43"/>
                    <a:pt x="111" y="51"/>
                    <a:pt x="115" y="48"/>
                  </a:cubicBezTo>
                  <a:cubicBezTo>
                    <a:pt x="118" y="45"/>
                    <a:pt x="110" y="44"/>
                    <a:pt x="114" y="3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f608b5aa75_0_1"/>
            <p:cNvSpPr/>
            <p:nvPr/>
          </p:nvSpPr>
          <p:spPr>
            <a:xfrm>
              <a:off x="3282305" y="4128181"/>
              <a:ext cx="756860" cy="440823"/>
            </a:xfrm>
            <a:custGeom>
              <a:avLst/>
              <a:gdLst/>
              <a:ahLst/>
              <a:cxnLst/>
              <a:rect l="l" t="t" r="r" b="b"/>
              <a:pathLst>
                <a:path w="195" h="103" extrusionOk="0">
                  <a:moveTo>
                    <a:pt x="190" y="18"/>
                  </a:moveTo>
                  <a:cubicBezTo>
                    <a:pt x="189" y="18"/>
                    <a:pt x="182" y="10"/>
                    <a:pt x="175" y="14"/>
                  </a:cubicBezTo>
                  <a:cubicBezTo>
                    <a:pt x="168" y="18"/>
                    <a:pt x="156" y="6"/>
                    <a:pt x="149" y="8"/>
                  </a:cubicBezTo>
                  <a:cubicBezTo>
                    <a:pt x="143" y="9"/>
                    <a:pt x="141" y="0"/>
                    <a:pt x="141" y="9"/>
                  </a:cubicBezTo>
                  <a:cubicBezTo>
                    <a:pt x="141" y="18"/>
                    <a:pt x="132" y="18"/>
                    <a:pt x="123" y="21"/>
                  </a:cubicBezTo>
                  <a:cubicBezTo>
                    <a:pt x="114" y="24"/>
                    <a:pt x="120" y="16"/>
                    <a:pt x="113" y="14"/>
                  </a:cubicBezTo>
                  <a:cubicBezTo>
                    <a:pt x="110" y="28"/>
                    <a:pt x="103" y="16"/>
                    <a:pt x="102" y="25"/>
                  </a:cubicBezTo>
                  <a:cubicBezTo>
                    <a:pt x="102" y="34"/>
                    <a:pt x="96" y="27"/>
                    <a:pt x="89" y="34"/>
                  </a:cubicBezTo>
                  <a:cubicBezTo>
                    <a:pt x="81" y="40"/>
                    <a:pt x="96" y="45"/>
                    <a:pt x="90" y="48"/>
                  </a:cubicBezTo>
                  <a:cubicBezTo>
                    <a:pt x="85" y="52"/>
                    <a:pt x="98" y="54"/>
                    <a:pt x="94" y="59"/>
                  </a:cubicBezTo>
                  <a:cubicBezTo>
                    <a:pt x="90" y="64"/>
                    <a:pt x="87" y="52"/>
                    <a:pt x="83" y="54"/>
                  </a:cubicBezTo>
                  <a:cubicBezTo>
                    <a:pt x="78" y="57"/>
                    <a:pt x="76" y="46"/>
                    <a:pt x="72" y="53"/>
                  </a:cubicBezTo>
                  <a:cubicBezTo>
                    <a:pt x="67" y="59"/>
                    <a:pt x="64" y="50"/>
                    <a:pt x="57" y="56"/>
                  </a:cubicBezTo>
                  <a:cubicBezTo>
                    <a:pt x="51" y="62"/>
                    <a:pt x="45" y="66"/>
                    <a:pt x="42" y="60"/>
                  </a:cubicBezTo>
                  <a:cubicBezTo>
                    <a:pt x="38" y="55"/>
                    <a:pt x="37" y="58"/>
                    <a:pt x="31" y="57"/>
                  </a:cubicBezTo>
                  <a:cubicBezTo>
                    <a:pt x="26" y="55"/>
                    <a:pt x="32" y="64"/>
                    <a:pt x="25" y="66"/>
                  </a:cubicBezTo>
                  <a:cubicBezTo>
                    <a:pt x="21" y="67"/>
                    <a:pt x="18" y="50"/>
                    <a:pt x="7" y="58"/>
                  </a:cubicBezTo>
                  <a:cubicBezTo>
                    <a:pt x="13" y="65"/>
                    <a:pt x="0" y="77"/>
                    <a:pt x="7" y="76"/>
                  </a:cubicBezTo>
                  <a:cubicBezTo>
                    <a:pt x="22" y="74"/>
                    <a:pt x="14" y="82"/>
                    <a:pt x="20" y="82"/>
                  </a:cubicBezTo>
                  <a:cubicBezTo>
                    <a:pt x="26" y="82"/>
                    <a:pt x="28" y="72"/>
                    <a:pt x="29" y="81"/>
                  </a:cubicBezTo>
                  <a:cubicBezTo>
                    <a:pt x="36" y="81"/>
                    <a:pt x="37" y="87"/>
                    <a:pt x="42" y="86"/>
                  </a:cubicBezTo>
                  <a:cubicBezTo>
                    <a:pt x="46" y="85"/>
                    <a:pt x="43" y="78"/>
                    <a:pt x="49" y="77"/>
                  </a:cubicBezTo>
                  <a:cubicBezTo>
                    <a:pt x="55" y="76"/>
                    <a:pt x="57" y="79"/>
                    <a:pt x="66" y="76"/>
                  </a:cubicBezTo>
                  <a:cubicBezTo>
                    <a:pt x="78" y="72"/>
                    <a:pt x="70" y="76"/>
                    <a:pt x="71" y="79"/>
                  </a:cubicBezTo>
                  <a:cubicBezTo>
                    <a:pt x="71" y="81"/>
                    <a:pt x="75" y="80"/>
                    <a:pt x="74" y="83"/>
                  </a:cubicBezTo>
                  <a:cubicBezTo>
                    <a:pt x="73" y="87"/>
                    <a:pt x="85" y="91"/>
                    <a:pt x="109" y="94"/>
                  </a:cubicBezTo>
                  <a:cubicBezTo>
                    <a:pt x="119" y="96"/>
                    <a:pt x="117" y="98"/>
                    <a:pt x="124" y="96"/>
                  </a:cubicBezTo>
                  <a:cubicBezTo>
                    <a:pt x="131" y="95"/>
                    <a:pt x="128" y="103"/>
                    <a:pt x="134" y="96"/>
                  </a:cubicBezTo>
                  <a:cubicBezTo>
                    <a:pt x="139" y="90"/>
                    <a:pt x="140" y="89"/>
                    <a:pt x="149" y="90"/>
                  </a:cubicBezTo>
                  <a:cubicBezTo>
                    <a:pt x="158" y="92"/>
                    <a:pt x="153" y="87"/>
                    <a:pt x="160" y="88"/>
                  </a:cubicBezTo>
                  <a:cubicBezTo>
                    <a:pt x="167" y="89"/>
                    <a:pt x="167" y="90"/>
                    <a:pt x="166" y="85"/>
                  </a:cubicBezTo>
                  <a:cubicBezTo>
                    <a:pt x="166" y="81"/>
                    <a:pt x="168" y="81"/>
                    <a:pt x="170" y="81"/>
                  </a:cubicBezTo>
                  <a:cubicBezTo>
                    <a:pt x="171" y="80"/>
                    <a:pt x="177" y="74"/>
                    <a:pt x="178" y="73"/>
                  </a:cubicBezTo>
                  <a:cubicBezTo>
                    <a:pt x="180" y="72"/>
                    <a:pt x="177" y="72"/>
                    <a:pt x="177" y="65"/>
                  </a:cubicBezTo>
                  <a:cubicBezTo>
                    <a:pt x="176" y="60"/>
                    <a:pt x="181" y="63"/>
                    <a:pt x="183" y="59"/>
                  </a:cubicBezTo>
                  <a:cubicBezTo>
                    <a:pt x="185" y="55"/>
                    <a:pt x="176" y="53"/>
                    <a:pt x="177" y="52"/>
                  </a:cubicBezTo>
                  <a:cubicBezTo>
                    <a:pt x="180" y="50"/>
                    <a:pt x="187" y="53"/>
                    <a:pt x="191" y="52"/>
                  </a:cubicBezTo>
                  <a:cubicBezTo>
                    <a:pt x="195" y="52"/>
                    <a:pt x="190" y="45"/>
                    <a:pt x="194" y="40"/>
                  </a:cubicBezTo>
                  <a:cubicBezTo>
                    <a:pt x="181" y="26"/>
                    <a:pt x="188" y="27"/>
                    <a:pt x="190" y="1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f608b5aa75_0_1"/>
            <p:cNvSpPr/>
            <p:nvPr/>
          </p:nvSpPr>
          <p:spPr>
            <a:xfrm>
              <a:off x="3542730" y="3819963"/>
              <a:ext cx="655945" cy="410360"/>
            </a:xfrm>
            <a:custGeom>
              <a:avLst/>
              <a:gdLst/>
              <a:ahLst/>
              <a:cxnLst/>
              <a:rect l="l" t="t" r="r" b="b"/>
              <a:pathLst>
                <a:path w="169" h="96" extrusionOk="0">
                  <a:moveTo>
                    <a:pt x="155" y="41"/>
                  </a:moveTo>
                  <a:cubicBezTo>
                    <a:pt x="144" y="37"/>
                    <a:pt x="147" y="44"/>
                    <a:pt x="141" y="39"/>
                  </a:cubicBezTo>
                  <a:cubicBezTo>
                    <a:pt x="136" y="34"/>
                    <a:pt x="144" y="33"/>
                    <a:pt x="136" y="31"/>
                  </a:cubicBezTo>
                  <a:cubicBezTo>
                    <a:pt x="128" y="29"/>
                    <a:pt x="118" y="24"/>
                    <a:pt x="122" y="29"/>
                  </a:cubicBezTo>
                  <a:cubicBezTo>
                    <a:pt x="125" y="33"/>
                    <a:pt x="121" y="44"/>
                    <a:pt x="109" y="31"/>
                  </a:cubicBezTo>
                  <a:cubicBezTo>
                    <a:pt x="98" y="19"/>
                    <a:pt x="113" y="23"/>
                    <a:pt x="110" y="19"/>
                  </a:cubicBezTo>
                  <a:cubicBezTo>
                    <a:pt x="106" y="14"/>
                    <a:pt x="106" y="20"/>
                    <a:pt x="90" y="13"/>
                  </a:cubicBezTo>
                  <a:cubicBezTo>
                    <a:pt x="74" y="6"/>
                    <a:pt x="84" y="0"/>
                    <a:pt x="71" y="8"/>
                  </a:cubicBezTo>
                  <a:cubicBezTo>
                    <a:pt x="63" y="13"/>
                    <a:pt x="61" y="2"/>
                    <a:pt x="57" y="4"/>
                  </a:cubicBezTo>
                  <a:cubicBezTo>
                    <a:pt x="53" y="6"/>
                    <a:pt x="63" y="9"/>
                    <a:pt x="48" y="12"/>
                  </a:cubicBezTo>
                  <a:cubicBezTo>
                    <a:pt x="33" y="16"/>
                    <a:pt x="32" y="23"/>
                    <a:pt x="19" y="27"/>
                  </a:cubicBezTo>
                  <a:cubicBezTo>
                    <a:pt x="6" y="31"/>
                    <a:pt x="0" y="32"/>
                    <a:pt x="9" y="40"/>
                  </a:cubicBezTo>
                  <a:cubicBezTo>
                    <a:pt x="18" y="49"/>
                    <a:pt x="1" y="54"/>
                    <a:pt x="20" y="63"/>
                  </a:cubicBezTo>
                  <a:cubicBezTo>
                    <a:pt x="30" y="67"/>
                    <a:pt x="29" y="73"/>
                    <a:pt x="46" y="86"/>
                  </a:cubicBezTo>
                  <a:cubicBezTo>
                    <a:pt x="53" y="88"/>
                    <a:pt x="47" y="96"/>
                    <a:pt x="56" y="93"/>
                  </a:cubicBezTo>
                  <a:cubicBezTo>
                    <a:pt x="65" y="90"/>
                    <a:pt x="74" y="90"/>
                    <a:pt x="74" y="81"/>
                  </a:cubicBezTo>
                  <a:cubicBezTo>
                    <a:pt x="74" y="72"/>
                    <a:pt x="76" y="81"/>
                    <a:pt x="82" y="80"/>
                  </a:cubicBezTo>
                  <a:cubicBezTo>
                    <a:pt x="89" y="78"/>
                    <a:pt x="101" y="90"/>
                    <a:pt x="108" y="86"/>
                  </a:cubicBezTo>
                  <a:cubicBezTo>
                    <a:pt x="115" y="82"/>
                    <a:pt x="122" y="90"/>
                    <a:pt x="123" y="90"/>
                  </a:cubicBezTo>
                  <a:cubicBezTo>
                    <a:pt x="129" y="77"/>
                    <a:pt x="135" y="87"/>
                    <a:pt x="143" y="82"/>
                  </a:cubicBezTo>
                  <a:cubicBezTo>
                    <a:pt x="156" y="75"/>
                    <a:pt x="143" y="68"/>
                    <a:pt x="169" y="59"/>
                  </a:cubicBezTo>
                  <a:cubicBezTo>
                    <a:pt x="167" y="52"/>
                    <a:pt x="165" y="45"/>
                    <a:pt x="155" y="4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f608b5aa75_0_1"/>
            <p:cNvSpPr/>
            <p:nvPr/>
          </p:nvSpPr>
          <p:spPr>
            <a:xfrm>
              <a:off x="4524207" y="4866470"/>
              <a:ext cx="605489" cy="462327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25" y="7"/>
                  </a:moveTo>
                  <a:cubicBezTo>
                    <a:pt x="118" y="0"/>
                    <a:pt x="98" y="9"/>
                    <a:pt x="89" y="17"/>
                  </a:cubicBezTo>
                  <a:cubicBezTo>
                    <a:pt x="77" y="27"/>
                    <a:pt x="69" y="18"/>
                    <a:pt x="60" y="17"/>
                  </a:cubicBezTo>
                  <a:cubicBezTo>
                    <a:pt x="51" y="16"/>
                    <a:pt x="48" y="24"/>
                    <a:pt x="37" y="17"/>
                  </a:cubicBezTo>
                  <a:cubicBezTo>
                    <a:pt x="25" y="10"/>
                    <a:pt x="22" y="20"/>
                    <a:pt x="15" y="15"/>
                  </a:cubicBezTo>
                  <a:cubicBezTo>
                    <a:pt x="9" y="10"/>
                    <a:pt x="30" y="9"/>
                    <a:pt x="11" y="1"/>
                  </a:cubicBezTo>
                  <a:cubicBezTo>
                    <a:pt x="10" y="13"/>
                    <a:pt x="0" y="4"/>
                    <a:pt x="4" y="18"/>
                  </a:cubicBezTo>
                  <a:cubicBezTo>
                    <a:pt x="9" y="38"/>
                    <a:pt x="23" y="32"/>
                    <a:pt x="16" y="42"/>
                  </a:cubicBezTo>
                  <a:cubicBezTo>
                    <a:pt x="10" y="52"/>
                    <a:pt x="4" y="44"/>
                    <a:pt x="5" y="52"/>
                  </a:cubicBezTo>
                  <a:cubicBezTo>
                    <a:pt x="5" y="60"/>
                    <a:pt x="12" y="62"/>
                    <a:pt x="3" y="67"/>
                  </a:cubicBezTo>
                  <a:cubicBezTo>
                    <a:pt x="7" y="77"/>
                    <a:pt x="13" y="74"/>
                    <a:pt x="17" y="81"/>
                  </a:cubicBezTo>
                  <a:cubicBezTo>
                    <a:pt x="20" y="89"/>
                    <a:pt x="16" y="95"/>
                    <a:pt x="17" y="100"/>
                  </a:cubicBezTo>
                  <a:cubicBezTo>
                    <a:pt x="26" y="106"/>
                    <a:pt x="21" y="96"/>
                    <a:pt x="31" y="99"/>
                  </a:cubicBezTo>
                  <a:cubicBezTo>
                    <a:pt x="41" y="101"/>
                    <a:pt x="47" y="90"/>
                    <a:pt x="51" y="94"/>
                  </a:cubicBezTo>
                  <a:cubicBezTo>
                    <a:pt x="55" y="97"/>
                    <a:pt x="55" y="88"/>
                    <a:pt x="59" y="96"/>
                  </a:cubicBezTo>
                  <a:cubicBezTo>
                    <a:pt x="64" y="104"/>
                    <a:pt x="64" y="93"/>
                    <a:pt x="70" y="100"/>
                  </a:cubicBezTo>
                  <a:cubicBezTo>
                    <a:pt x="76" y="108"/>
                    <a:pt x="80" y="102"/>
                    <a:pt x="91" y="101"/>
                  </a:cubicBezTo>
                  <a:cubicBezTo>
                    <a:pt x="103" y="101"/>
                    <a:pt x="87" y="82"/>
                    <a:pt x="101" y="88"/>
                  </a:cubicBezTo>
                  <a:cubicBezTo>
                    <a:pt x="102" y="81"/>
                    <a:pt x="106" y="88"/>
                    <a:pt x="107" y="81"/>
                  </a:cubicBezTo>
                  <a:cubicBezTo>
                    <a:pt x="109" y="73"/>
                    <a:pt x="112" y="84"/>
                    <a:pt x="118" y="77"/>
                  </a:cubicBezTo>
                  <a:cubicBezTo>
                    <a:pt x="125" y="71"/>
                    <a:pt x="128" y="81"/>
                    <a:pt x="133" y="81"/>
                  </a:cubicBezTo>
                  <a:cubicBezTo>
                    <a:pt x="139" y="81"/>
                    <a:pt x="137" y="79"/>
                    <a:pt x="143" y="79"/>
                  </a:cubicBezTo>
                  <a:cubicBezTo>
                    <a:pt x="143" y="70"/>
                    <a:pt x="134" y="75"/>
                    <a:pt x="135" y="67"/>
                  </a:cubicBezTo>
                  <a:cubicBezTo>
                    <a:pt x="137" y="60"/>
                    <a:pt x="119" y="66"/>
                    <a:pt x="133" y="57"/>
                  </a:cubicBezTo>
                  <a:cubicBezTo>
                    <a:pt x="146" y="48"/>
                    <a:pt x="134" y="46"/>
                    <a:pt x="142" y="34"/>
                  </a:cubicBezTo>
                  <a:cubicBezTo>
                    <a:pt x="149" y="22"/>
                    <a:pt x="156" y="42"/>
                    <a:pt x="156" y="18"/>
                  </a:cubicBezTo>
                  <a:cubicBezTo>
                    <a:pt x="151" y="17"/>
                    <a:pt x="146" y="19"/>
                    <a:pt x="142" y="13"/>
                  </a:cubicBezTo>
                  <a:cubicBezTo>
                    <a:pt x="135" y="3"/>
                    <a:pt x="130" y="13"/>
                    <a:pt x="12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f608b5aa75_0_1"/>
            <p:cNvSpPr/>
            <p:nvPr/>
          </p:nvSpPr>
          <p:spPr>
            <a:xfrm>
              <a:off x="4195420" y="4581548"/>
              <a:ext cx="426446" cy="645108"/>
            </a:xfrm>
            <a:custGeom>
              <a:avLst/>
              <a:gdLst/>
              <a:ahLst/>
              <a:cxnLst/>
              <a:rect l="l" t="t" r="r" b="b"/>
              <a:pathLst>
                <a:path w="110" h="151" extrusionOk="0">
                  <a:moveTo>
                    <a:pt x="89" y="85"/>
                  </a:moveTo>
                  <a:cubicBezTo>
                    <a:pt x="85" y="71"/>
                    <a:pt x="95" y="80"/>
                    <a:pt x="96" y="68"/>
                  </a:cubicBezTo>
                  <a:cubicBezTo>
                    <a:pt x="81" y="54"/>
                    <a:pt x="110" y="62"/>
                    <a:pt x="91" y="52"/>
                  </a:cubicBezTo>
                  <a:cubicBezTo>
                    <a:pt x="85" y="49"/>
                    <a:pt x="90" y="60"/>
                    <a:pt x="80" y="57"/>
                  </a:cubicBezTo>
                  <a:cubicBezTo>
                    <a:pt x="67" y="54"/>
                    <a:pt x="62" y="44"/>
                    <a:pt x="66" y="39"/>
                  </a:cubicBezTo>
                  <a:cubicBezTo>
                    <a:pt x="72" y="30"/>
                    <a:pt x="46" y="34"/>
                    <a:pt x="49" y="19"/>
                  </a:cubicBezTo>
                  <a:cubicBezTo>
                    <a:pt x="50" y="12"/>
                    <a:pt x="42" y="12"/>
                    <a:pt x="36" y="2"/>
                  </a:cubicBezTo>
                  <a:cubicBezTo>
                    <a:pt x="26" y="1"/>
                    <a:pt x="23" y="0"/>
                    <a:pt x="19" y="1"/>
                  </a:cubicBezTo>
                  <a:cubicBezTo>
                    <a:pt x="15" y="1"/>
                    <a:pt x="12" y="6"/>
                    <a:pt x="0" y="9"/>
                  </a:cubicBezTo>
                  <a:cubicBezTo>
                    <a:pt x="5" y="14"/>
                    <a:pt x="3" y="26"/>
                    <a:pt x="6" y="29"/>
                  </a:cubicBezTo>
                  <a:cubicBezTo>
                    <a:pt x="13" y="36"/>
                    <a:pt x="17" y="31"/>
                    <a:pt x="15" y="35"/>
                  </a:cubicBezTo>
                  <a:cubicBezTo>
                    <a:pt x="13" y="38"/>
                    <a:pt x="7" y="34"/>
                    <a:pt x="5" y="46"/>
                  </a:cubicBezTo>
                  <a:cubicBezTo>
                    <a:pt x="17" y="43"/>
                    <a:pt x="15" y="43"/>
                    <a:pt x="8" y="60"/>
                  </a:cubicBezTo>
                  <a:cubicBezTo>
                    <a:pt x="5" y="66"/>
                    <a:pt x="23" y="74"/>
                    <a:pt x="20" y="77"/>
                  </a:cubicBezTo>
                  <a:cubicBezTo>
                    <a:pt x="16" y="80"/>
                    <a:pt x="12" y="74"/>
                    <a:pt x="11" y="76"/>
                  </a:cubicBezTo>
                  <a:cubicBezTo>
                    <a:pt x="10" y="76"/>
                    <a:pt x="21" y="87"/>
                    <a:pt x="18" y="91"/>
                  </a:cubicBezTo>
                  <a:cubicBezTo>
                    <a:pt x="16" y="93"/>
                    <a:pt x="15" y="86"/>
                    <a:pt x="11" y="93"/>
                  </a:cubicBezTo>
                  <a:cubicBezTo>
                    <a:pt x="18" y="105"/>
                    <a:pt x="38" y="111"/>
                    <a:pt x="39" y="115"/>
                  </a:cubicBezTo>
                  <a:cubicBezTo>
                    <a:pt x="40" y="119"/>
                    <a:pt x="24" y="119"/>
                    <a:pt x="30" y="122"/>
                  </a:cubicBezTo>
                  <a:cubicBezTo>
                    <a:pt x="33" y="123"/>
                    <a:pt x="29" y="123"/>
                    <a:pt x="31" y="126"/>
                  </a:cubicBezTo>
                  <a:cubicBezTo>
                    <a:pt x="37" y="128"/>
                    <a:pt x="31" y="133"/>
                    <a:pt x="39" y="135"/>
                  </a:cubicBezTo>
                  <a:cubicBezTo>
                    <a:pt x="46" y="138"/>
                    <a:pt x="44" y="143"/>
                    <a:pt x="44" y="149"/>
                  </a:cubicBezTo>
                  <a:cubicBezTo>
                    <a:pt x="51" y="151"/>
                    <a:pt x="43" y="143"/>
                    <a:pt x="54" y="140"/>
                  </a:cubicBezTo>
                  <a:cubicBezTo>
                    <a:pt x="65" y="137"/>
                    <a:pt x="60" y="135"/>
                    <a:pt x="69" y="136"/>
                  </a:cubicBezTo>
                  <a:cubicBezTo>
                    <a:pt x="78" y="138"/>
                    <a:pt x="80" y="132"/>
                    <a:pt x="88" y="134"/>
                  </a:cubicBezTo>
                  <a:cubicBezTo>
                    <a:pt x="97" y="129"/>
                    <a:pt x="90" y="127"/>
                    <a:pt x="90" y="119"/>
                  </a:cubicBezTo>
                  <a:cubicBezTo>
                    <a:pt x="89" y="111"/>
                    <a:pt x="95" y="119"/>
                    <a:pt x="101" y="109"/>
                  </a:cubicBezTo>
                  <a:cubicBezTo>
                    <a:pt x="108" y="99"/>
                    <a:pt x="94" y="105"/>
                    <a:pt x="89" y="8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f608b5aa75_0_1"/>
            <p:cNvSpPr/>
            <p:nvPr/>
          </p:nvSpPr>
          <p:spPr>
            <a:xfrm>
              <a:off x="4346793" y="5144225"/>
              <a:ext cx="255542" cy="222204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63" y="16"/>
                  </a:moveTo>
                  <a:cubicBezTo>
                    <a:pt x="59" y="9"/>
                    <a:pt x="53" y="12"/>
                    <a:pt x="49" y="2"/>
                  </a:cubicBezTo>
                  <a:cubicBezTo>
                    <a:pt x="41" y="0"/>
                    <a:pt x="39" y="6"/>
                    <a:pt x="30" y="4"/>
                  </a:cubicBezTo>
                  <a:cubicBezTo>
                    <a:pt x="21" y="3"/>
                    <a:pt x="26" y="5"/>
                    <a:pt x="15" y="8"/>
                  </a:cubicBezTo>
                  <a:cubicBezTo>
                    <a:pt x="4" y="11"/>
                    <a:pt x="12" y="19"/>
                    <a:pt x="5" y="17"/>
                  </a:cubicBezTo>
                  <a:cubicBezTo>
                    <a:pt x="3" y="24"/>
                    <a:pt x="6" y="25"/>
                    <a:pt x="3" y="28"/>
                  </a:cubicBezTo>
                  <a:cubicBezTo>
                    <a:pt x="0" y="31"/>
                    <a:pt x="6" y="31"/>
                    <a:pt x="3" y="35"/>
                  </a:cubicBezTo>
                  <a:cubicBezTo>
                    <a:pt x="1" y="39"/>
                    <a:pt x="10" y="52"/>
                    <a:pt x="12" y="49"/>
                  </a:cubicBezTo>
                  <a:cubicBezTo>
                    <a:pt x="14" y="47"/>
                    <a:pt x="14" y="50"/>
                    <a:pt x="15" y="52"/>
                  </a:cubicBezTo>
                  <a:cubicBezTo>
                    <a:pt x="50" y="50"/>
                    <a:pt x="30" y="38"/>
                    <a:pt x="46" y="42"/>
                  </a:cubicBezTo>
                  <a:cubicBezTo>
                    <a:pt x="63" y="47"/>
                    <a:pt x="56" y="36"/>
                    <a:pt x="63" y="35"/>
                  </a:cubicBezTo>
                  <a:cubicBezTo>
                    <a:pt x="62" y="30"/>
                    <a:pt x="66" y="24"/>
                    <a:pt x="63" y="1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f608b5aa75_0_1"/>
            <p:cNvSpPr/>
            <p:nvPr/>
          </p:nvSpPr>
          <p:spPr>
            <a:xfrm>
              <a:off x="4221463" y="5081506"/>
              <a:ext cx="195319" cy="456952"/>
            </a:xfrm>
            <a:custGeom>
              <a:avLst/>
              <a:gdLst/>
              <a:ahLst/>
              <a:cxnLst/>
              <a:rect l="l" t="t" r="r" b="b"/>
              <a:pathLst>
                <a:path w="50" h="107" extrusionOk="0">
                  <a:moveTo>
                    <a:pt x="44" y="64"/>
                  </a:moveTo>
                  <a:cubicBezTo>
                    <a:pt x="42" y="67"/>
                    <a:pt x="33" y="54"/>
                    <a:pt x="35" y="50"/>
                  </a:cubicBezTo>
                  <a:cubicBezTo>
                    <a:pt x="38" y="46"/>
                    <a:pt x="32" y="46"/>
                    <a:pt x="35" y="43"/>
                  </a:cubicBezTo>
                  <a:cubicBezTo>
                    <a:pt x="38" y="40"/>
                    <a:pt x="35" y="39"/>
                    <a:pt x="37" y="32"/>
                  </a:cubicBezTo>
                  <a:cubicBezTo>
                    <a:pt x="37" y="26"/>
                    <a:pt x="39" y="21"/>
                    <a:pt x="32" y="18"/>
                  </a:cubicBezTo>
                  <a:cubicBezTo>
                    <a:pt x="24" y="16"/>
                    <a:pt x="30" y="11"/>
                    <a:pt x="24" y="9"/>
                  </a:cubicBezTo>
                  <a:cubicBezTo>
                    <a:pt x="19" y="13"/>
                    <a:pt x="19" y="14"/>
                    <a:pt x="16" y="7"/>
                  </a:cubicBezTo>
                  <a:cubicBezTo>
                    <a:pt x="14" y="0"/>
                    <a:pt x="12" y="13"/>
                    <a:pt x="7" y="19"/>
                  </a:cubicBezTo>
                  <a:cubicBezTo>
                    <a:pt x="2" y="24"/>
                    <a:pt x="10" y="22"/>
                    <a:pt x="7" y="32"/>
                  </a:cubicBezTo>
                  <a:cubicBezTo>
                    <a:pt x="16" y="34"/>
                    <a:pt x="6" y="58"/>
                    <a:pt x="9" y="62"/>
                  </a:cubicBezTo>
                  <a:cubicBezTo>
                    <a:pt x="12" y="66"/>
                    <a:pt x="2" y="67"/>
                    <a:pt x="6" y="77"/>
                  </a:cubicBezTo>
                  <a:cubicBezTo>
                    <a:pt x="10" y="88"/>
                    <a:pt x="0" y="81"/>
                    <a:pt x="11" y="88"/>
                  </a:cubicBezTo>
                  <a:cubicBezTo>
                    <a:pt x="26" y="98"/>
                    <a:pt x="16" y="104"/>
                    <a:pt x="24" y="107"/>
                  </a:cubicBezTo>
                  <a:cubicBezTo>
                    <a:pt x="26" y="105"/>
                    <a:pt x="32" y="105"/>
                    <a:pt x="33" y="102"/>
                  </a:cubicBezTo>
                  <a:cubicBezTo>
                    <a:pt x="33" y="100"/>
                    <a:pt x="29" y="99"/>
                    <a:pt x="31" y="96"/>
                  </a:cubicBezTo>
                  <a:cubicBezTo>
                    <a:pt x="32" y="93"/>
                    <a:pt x="39" y="96"/>
                    <a:pt x="40" y="89"/>
                  </a:cubicBezTo>
                  <a:cubicBezTo>
                    <a:pt x="41" y="74"/>
                    <a:pt x="45" y="83"/>
                    <a:pt x="48" y="77"/>
                  </a:cubicBezTo>
                  <a:cubicBezTo>
                    <a:pt x="50" y="71"/>
                    <a:pt x="46" y="71"/>
                    <a:pt x="47" y="67"/>
                  </a:cubicBezTo>
                  <a:cubicBezTo>
                    <a:pt x="46" y="65"/>
                    <a:pt x="46" y="62"/>
                    <a:pt x="44" y="6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f608b5aa75_0_1"/>
            <p:cNvSpPr/>
            <p:nvPr/>
          </p:nvSpPr>
          <p:spPr>
            <a:xfrm>
              <a:off x="3943134" y="4201651"/>
              <a:ext cx="644552" cy="451576"/>
            </a:xfrm>
            <a:custGeom>
              <a:avLst/>
              <a:gdLst/>
              <a:ahLst/>
              <a:cxnLst/>
              <a:rect l="l" t="t" r="r" b="b"/>
              <a:pathLst>
                <a:path w="166" h="106" extrusionOk="0">
                  <a:moveTo>
                    <a:pt x="165" y="24"/>
                  </a:moveTo>
                  <a:cubicBezTo>
                    <a:pt x="166" y="23"/>
                    <a:pt x="166" y="20"/>
                    <a:pt x="161" y="21"/>
                  </a:cubicBezTo>
                  <a:cubicBezTo>
                    <a:pt x="156" y="22"/>
                    <a:pt x="159" y="14"/>
                    <a:pt x="146" y="9"/>
                  </a:cubicBezTo>
                  <a:cubicBezTo>
                    <a:pt x="146" y="10"/>
                    <a:pt x="138" y="13"/>
                    <a:pt x="136" y="11"/>
                  </a:cubicBezTo>
                  <a:cubicBezTo>
                    <a:pt x="134" y="9"/>
                    <a:pt x="133" y="0"/>
                    <a:pt x="126" y="5"/>
                  </a:cubicBezTo>
                  <a:cubicBezTo>
                    <a:pt x="120" y="9"/>
                    <a:pt x="117" y="3"/>
                    <a:pt x="110" y="4"/>
                  </a:cubicBezTo>
                  <a:cubicBezTo>
                    <a:pt x="104" y="5"/>
                    <a:pt x="106" y="13"/>
                    <a:pt x="102" y="15"/>
                  </a:cubicBezTo>
                  <a:cubicBezTo>
                    <a:pt x="101" y="16"/>
                    <a:pt x="96" y="19"/>
                    <a:pt x="93" y="20"/>
                  </a:cubicBezTo>
                  <a:cubicBezTo>
                    <a:pt x="90" y="21"/>
                    <a:pt x="85" y="12"/>
                    <a:pt x="83" y="19"/>
                  </a:cubicBezTo>
                  <a:cubicBezTo>
                    <a:pt x="81" y="26"/>
                    <a:pt x="74" y="20"/>
                    <a:pt x="67" y="22"/>
                  </a:cubicBezTo>
                  <a:cubicBezTo>
                    <a:pt x="60" y="24"/>
                    <a:pt x="67" y="31"/>
                    <a:pt x="66" y="31"/>
                  </a:cubicBezTo>
                  <a:cubicBezTo>
                    <a:pt x="64" y="31"/>
                    <a:pt x="61" y="32"/>
                    <a:pt x="48" y="34"/>
                  </a:cubicBezTo>
                  <a:cubicBezTo>
                    <a:pt x="35" y="36"/>
                    <a:pt x="32" y="24"/>
                    <a:pt x="24" y="23"/>
                  </a:cubicBezTo>
                  <a:cubicBezTo>
                    <a:pt x="20" y="28"/>
                    <a:pt x="25" y="35"/>
                    <a:pt x="21" y="35"/>
                  </a:cubicBezTo>
                  <a:cubicBezTo>
                    <a:pt x="17" y="36"/>
                    <a:pt x="10" y="33"/>
                    <a:pt x="7" y="35"/>
                  </a:cubicBezTo>
                  <a:cubicBezTo>
                    <a:pt x="6" y="36"/>
                    <a:pt x="15" y="38"/>
                    <a:pt x="13" y="42"/>
                  </a:cubicBezTo>
                  <a:cubicBezTo>
                    <a:pt x="11" y="46"/>
                    <a:pt x="6" y="43"/>
                    <a:pt x="7" y="48"/>
                  </a:cubicBezTo>
                  <a:cubicBezTo>
                    <a:pt x="7" y="55"/>
                    <a:pt x="10" y="55"/>
                    <a:pt x="8" y="56"/>
                  </a:cubicBezTo>
                  <a:cubicBezTo>
                    <a:pt x="7" y="57"/>
                    <a:pt x="1" y="63"/>
                    <a:pt x="0" y="64"/>
                  </a:cubicBezTo>
                  <a:cubicBezTo>
                    <a:pt x="8" y="65"/>
                    <a:pt x="3" y="74"/>
                    <a:pt x="9" y="78"/>
                  </a:cubicBezTo>
                  <a:cubicBezTo>
                    <a:pt x="32" y="92"/>
                    <a:pt x="25" y="97"/>
                    <a:pt x="32" y="97"/>
                  </a:cubicBezTo>
                  <a:cubicBezTo>
                    <a:pt x="38" y="97"/>
                    <a:pt x="48" y="106"/>
                    <a:pt x="55" y="104"/>
                  </a:cubicBezTo>
                  <a:cubicBezTo>
                    <a:pt x="62" y="102"/>
                    <a:pt x="58" y="97"/>
                    <a:pt x="65" y="98"/>
                  </a:cubicBezTo>
                  <a:cubicBezTo>
                    <a:pt x="77" y="95"/>
                    <a:pt x="80" y="90"/>
                    <a:pt x="84" y="90"/>
                  </a:cubicBezTo>
                  <a:cubicBezTo>
                    <a:pt x="88" y="89"/>
                    <a:pt x="91" y="90"/>
                    <a:pt x="101" y="91"/>
                  </a:cubicBezTo>
                  <a:cubicBezTo>
                    <a:pt x="102" y="90"/>
                    <a:pt x="107" y="90"/>
                    <a:pt x="112" y="89"/>
                  </a:cubicBezTo>
                  <a:cubicBezTo>
                    <a:pt x="116" y="88"/>
                    <a:pt x="110" y="87"/>
                    <a:pt x="114" y="86"/>
                  </a:cubicBezTo>
                  <a:cubicBezTo>
                    <a:pt x="117" y="85"/>
                    <a:pt x="118" y="88"/>
                    <a:pt x="120" y="87"/>
                  </a:cubicBezTo>
                  <a:cubicBezTo>
                    <a:pt x="123" y="87"/>
                    <a:pt x="130" y="72"/>
                    <a:pt x="134" y="65"/>
                  </a:cubicBezTo>
                  <a:cubicBezTo>
                    <a:pt x="138" y="57"/>
                    <a:pt x="132" y="60"/>
                    <a:pt x="140" y="52"/>
                  </a:cubicBezTo>
                  <a:cubicBezTo>
                    <a:pt x="149" y="42"/>
                    <a:pt x="143" y="42"/>
                    <a:pt x="149" y="36"/>
                  </a:cubicBezTo>
                  <a:cubicBezTo>
                    <a:pt x="155" y="28"/>
                    <a:pt x="156" y="39"/>
                    <a:pt x="166" y="26"/>
                  </a:cubicBezTo>
                  <a:cubicBezTo>
                    <a:pt x="165" y="25"/>
                    <a:pt x="165" y="24"/>
                    <a:pt x="165" y="2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gf608b5aa75_0_1"/>
            <p:cNvSpPr/>
            <p:nvPr/>
          </p:nvSpPr>
          <p:spPr>
            <a:xfrm>
              <a:off x="3985452" y="4047543"/>
              <a:ext cx="571307" cy="306427"/>
            </a:xfrm>
            <a:custGeom>
              <a:avLst/>
              <a:gdLst/>
              <a:ahLst/>
              <a:cxnLst/>
              <a:rect l="l" t="t" r="r" b="b"/>
              <a:pathLst>
                <a:path w="147" h="72" extrusionOk="0">
                  <a:moveTo>
                    <a:pt x="131" y="13"/>
                  </a:moveTo>
                  <a:cubicBezTo>
                    <a:pt x="117" y="8"/>
                    <a:pt x="99" y="10"/>
                    <a:pt x="95" y="10"/>
                  </a:cubicBezTo>
                  <a:cubicBezTo>
                    <a:pt x="89" y="9"/>
                    <a:pt x="87" y="20"/>
                    <a:pt x="84" y="18"/>
                  </a:cubicBezTo>
                  <a:cubicBezTo>
                    <a:pt x="81" y="15"/>
                    <a:pt x="77" y="19"/>
                    <a:pt x="79" y="14"/>
                  </a:cubicBezTo>
                  <a:cubicBezTo>
                    <a:pt x="81" y="6"/>
                    <a:pt x="70" y="0"/>
                    <a:pt x="66" y="6"/>
                  </a:cubicBezTo>
                  <a:cubicBezTo>
                    <a:pt x="61" y="12"/>
                    <a:pt x="58" y="12"/>
                    <a:pt x="58" y="9"/>
                  </a:cubicBezTo>
                  <a:cubicBezTo>
                    <a:pt x="58" y="6"/>
                    <a:pt x="57" y="7"/>
                    <a:pt x="55" y="6"/>
                  </a:cubicBezTo>
                  <a:cubicBezTo>
                    <a:pt x="29" y="15"/>
                    <a:pt x="42" y="22"/>
                    <a:pt x="29" y="29"/>
                  </a:cubicBezTo>
                  <a:cubicBezTo>
                    <a:pt x="21" y="34"/>
                    <a:pt x="15" y="24"/>
                    <a:pt x="9" y="37"/>
                  </a:cubicBezTo>
                  <a:cubicBezTo>
                    <a:pt x="7" y="46"/>
                    <a:pt x="0" y="45"/>
                    <a:pt x="13" y="59"/>
                  </a:cubicBezTo>
                  <a:cubicBezTo>
                    <a:pt x="21" y="60"/>
                    <a:pt x="24" y="72"/>
                    <a:pt x="37" y="70"/>
                  </a:cubicBezTo>
                  <a:cubicBezTo>
                    <a:pt x="50" y="68"/>
                    <a:pt x="53" y="67"/>
                    <a:pt x="55" y="67"/>
                  </a:cubicBezTo>
                  <a:cubicBezTo>
                    <a:pt x="56" y="67"/>
                    <a:pt x="49" y="60"/>
                    <a:pt x="56" y="58"/>
                  </a:cubicBezTo>
                  <a:cubicBezTo>
                    <a:pt x="63" y="56"/>
                    <a:pt x="70" y="62"/>
                    <a:pt x="72" y="55"/>
                  </a:cubicBezTo>
                  <a:cubicBezTo>
                    <a:pt x="74" y="48"/>
                    <a:pt x="79" y="57"/>
                    <a:pt x="82" y="56"/>
                  </a:cubicBezTo>
                  <a:cubicBezTo>
                    <a:pt x="85" y="55"/>
                    <a:pt x="90" y="52"/>
                    <a:pt x="91" y="51"/>
                  </a:cubicBezTo>
                  <a:cubicBezTo>
                    <a:pt x="95" y="49"/>
                    <a:pt x="93" y="41"/>
                    <a:pt x="99" y="40"/>
                  </a:cubicBezTo>
                  <a:cubicBezTo>
                    <a:pt x="106" y="39"/>
                    <a:pt x="109" y="45"/>
                    <a:pt x="115" y="41"/>
                  </a:cubicBezTo>
                  <a:cubicBezTo>
                    <a:pt x="122" y="36"/>
                    <a:pt x="123" y="45"/>
                    <a:pt x="125" y="47"/>
                  </a:cubicBezTo>
                  <a:cubicBezTo>
                    <a:pt x="127" y="49"/>
                    <a:pt x="135" y="46"/>
                    <a:pt x="135" y="45"/>
                  </a:cubicBezTo>
                  <a:cubicBezTo>
                    <a:pt x="138" y="34"/>
                    <a:pt x="142" y="36"/>
                    <a:pt x="143" y="31"/>
                  </a:cubicBezTo>
                  <a:cubicBezTo>
                    <a:pt x="145" y="25"/>
                    <a:pt x="147" y="25"/>
                    <a:pt x="146" y="22"/>
                  </a:cubicBezTo>
                  <a:cubicBezTo>
                    <a:pt x="129" y="17"/>
                    <a:pt x="135" y="14"/>
                    <a:pt x="131" y="1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gf608b5aa75_0_1"/>
            <p:cNvSpPr/>
            <p:nvPr/>
          </p:nvSpPr>
          <p:spPr>
            <a:xfrm>
              <a:off x="3674570" y="4474030"/>
              <a:ext cx="302744" cy="231163"/>
            </a:xfrm>
            <a:custGeom>
              <a:avLst/>
              <a:gdLst/>
              <a:ahLst/>
              <a:cxnLst/>
              <a:rect l="l" t="t" r="r" b="b"/>
              <a:pathLst>
                <a:path w="78" h="54" extrusionOk="0">
                  <a:moveTo>
                    <a:pt x="69" y="0"/>
                  </a:moveTo>
                  <a:cubicBezTo>
                    <a:pt x="67" y="0"/>
                    <a:pt x="65" y="0"/>
                    <a:pt x="65" y="4"/>
                  </a:cubicBezTo>
                  <a:cubicBezTo>
                    <a:pt x="66" y="9"/>
                    <a:pt x="66" y="8"/>
                    <a:pt x="59" y="7"/>
                  </a:cubicBezTo>
                  <a:cubicBezTo>
                    <a:pt x="52" y="6"/>
                    <a:pt x="57" y="11"/>
                    <a:pt x="48" y="9"/>
                  </a:cubicBezTo>
                  <a:cubicBezTo>
                    <a:pt x="39" y="8"/>
                    <a:pt x="38" y="9"/>
                    <a:pt x="33" y="15"/>
                  </a:cubicBezTo>
                  <a:cubicBezTo>
                    <a:pt x="27" y="22"/>
                    <a:pt x="30" y="14"/>
                    <a:pt x="23" y="15"/>
                  </a:cubicBezTo>
                  <a:cubicBezTo>
                    <a:pt x="16" y="17"/>
                    <a:pt x="18" y="15"/>
                    <a:pt x="8" y="13"/>
                  </a:cubicBezTo>
                  <a:cubicBezTo>
                    <a:pt x="7" y="16"/>
                    <a:pt x="0" y="19"/>
                    <a:pt x="1" y="22"/>
                  </a:cubicBezTo>
                  <a:cubicBezTo>
                    <a:pt x="1" y="24"/>
                    <a:pt x="10" y="23"/>
                    <a:pt x="6" y="27"/>
                  </a:cubicBezTo>
                  <a:cubicBezTo>
                    <a:pt x="2" y="31"/>
                    <a:pt x="4" y="35"/>
                    <a:pt x="7" y="38"/>
                  </a:cubicBezTo>
                  <a:cubicBezTo>
                    <a:pt x="10" y="40"/>
                    <a:pt x="16" y="48"/>
                    <a:pt x="8" y="46"/>
                  </a:cubicBezTo>
                  <a:cubicBezTo>
                    <a:pt x="8" y="49"/>
                    <a:pt x="5" y="46"/>
                    <a:pt x="4" y="50"/>
                  </a:cubicBezTo>
                  <a:cubicBezTo>
                    <a:pt x="34" y="50"/>
                    <a:pt x="27" y="41"/>
                    <a:pt x="32" y="46"/>
                  </a:cubicBezTo>
                  <a:cubicBezTo>
                    <a:pt x="40" y="54"/>
                    <a:pt x="35" y="46"/>
                    <a:pt x="40" y="49"/>
                  </a:cubicBezTo>
                  <a:cubicBezTo>
                    <a:pt x="45" y="51"/>
                    <a:pt x="49" y="54"/>
                    <a:pt x="48" y="48"/>
                  </a:cubicBezTo>
                  <a:cubicBezTo>
                    <a:pt x="47" y="39"/>
                    <a:pt x="57" y="40"/>
                    <a:pt x="58" y="36"/>
                  </a:cubicBezTo>
                  <a:cubicBezTo>
                    <a:pt x="59" y="33"/>
                    <a:pt x="53" y="27"/>
                    <a:pt x="55" y="25"/>
                  </a:cubicBezTo>
                  <a:cubicBezTo>
                    <a:pt x="57" y="22"/>
                    <a:pt x="70" y="20"/>
                    <a:pt x="71" y="18"/>
                  </a:cubicBezTo>
                  <a:cubicBezTo>
                    <a:pt x="73" y="15"/>
                    <a:pt x="70" y="15"/>
                    <a:pt x="71" y="13"/>
                  </a:cubicBezTo>
                  <a:cubicBezTo>
                    <a:pt x="73" y="11"/>
                    <a:pt x="76" y="13"/>
                    <a:pt x="78" y="14"/>
                  </a:cubicBezTo>
                  <a:cubicBezTo>
                    <a:pt x="72" y="10"/>
                    <a:pt x="77" y="1"/>
                    <a:pt x="69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f608b5aa75_0_1"/>
            <p:cNvSpPr/>
            <p:nvPr/>
          </p:nvSpPr>
          <p:spPr>
            <a:xfrm>
              <a:off x="3887793" y="4687275"/>
              <a:ext cx="397148" cy="431864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87" y="35"/>
                  </a:moveTo>
                  <a:cubicBezTo>
                    <a:pt x="94" y="18"/>
                    <a:pt x="96" y="18"/>
                    <a:pt x="84" y="21"/>
                  </a:cubicBezTo>
                  <a:cubicBezTo>
                    <a:pt x="75" y="22"/>
                    <a:pt x="78" y="11"/>
                    <a:pt x="74" y="13"/>
                  </a:cubicBezTo>
                  <a:cubicBezTo>
                    <a:pt x="69" y="15"/>
                    <a:pt x="63" y="8"/>
                    <a:pt x="58" y="13"/>
                  </a:cubicBezTo>
                  <a:cubicBezTo>
                    <a:pt x="52" y="18"/>
                    <a:pt x="45" y="9"/>
                    <a:pt x="41" y="11"/>
                  </a:cubicBezTo>
                  <a:cubicBezTo>
                    <a:pt x="37" y="13"/>
                    <a:pt x="25" y="5"/>
                    <a:pt x="21" y="11"/>
                  </a:cubicBezTo>
                  <a:cubicBezTo>
                    <a:pt x="17" y="17"/>
                    <a:pt x="19" y="19"/>
                    <a:pt x="13" y="12"/>
                  </a:cubicBezTo>
                  <a:cubicBezTo>
                    <a:pt x="3" y="0"/>
                    <a:pt x="0" y="22"/>
                    <a:pt x="6" y="25"/>
                  </a:cubicBezTo>
                  <a:cubicBezTo>
                    <a:pt x="11" y="27"/>
                    <a:pt x="11" y="36"/>
                    <a:pt x="14" y="38"/>
                  </a:cubicBezTo>
                  <a:cubicBezTo>
                    <a:pt x="18" y="40"/>
                    <a:pt x="10" y="44"/>
                    <a:pt x="15" y="44"/>
                  </a:cubicBezTo>
                  <a:cubicBezTo>
                    <a:pt x="20" y="45"/>
                    <a:pt x="31" y="65"/>
                    <a:pt x="37" y="67"/>
                  </a:cubicBezTo>
                  <a:cubicBezTo>
                    <a:pt x="42" y="70"/>
                    <a:pt x="38" y="74"/>
                    <a:pt x="45" y="78"/>
                  </a:cubicBezTo>
                  <a:cubicBezTo>
                    <a:pt x="51" y="82"/>
                    <a:pt x="52" y="84"/>
                    <a:pt x="51" y="87"/>
                  </a:cubicBezTo>
                  <a:cubicBezTo>
                    <a:pt x="50" y="89"/>
                    <a:pt x="54" y="87"/>
                    <a:pt x="57" y="91"/>
                  </a:cubicBezTo>
                  <a:cubicBezTo>
                    <a:pt x="59" y="95"/>
                    <a:pt x="67" y="97"/>
                    <a:pt x="70" y="101"/>
                  </a:cubicBezTo>
                  <a:cubicBezTo>
                    <a:pt x="77" y="95"/>
                    <a:pt x="65" y="92"/>
                    <a:pt x="73" y="87"/>
                  </a:cubicBezTo>
                  <a:cubicBezTo>
                    <a:pt x="80" y="82"/>
                    <a:pt x="76" y="77"/>
                    <a:pt x="80" y="74"/>
                  </a:cubicBezTo>
                  <a:cubicBezTo>
                    <a:pt x="83" y="72"/>
                    <a:pt x="84" y="79"/>
                    <a:pt x="85" y="78"/>
                  </a:cubicBezTo>
                  <a:cubicBezTo>
                    <a:pt x="89" y="74"/>
                    <a:pt x="75" y="62"/>
                    <a:pt x="90" y="68"/>
                  </a:cubicBezTo>
                  <a:cubicBezTo>
                    <a:pt x="94" y="61"/>
                    <a:pt x="95" y="68"/>
                    <a:pt x="97" y="66"/>
                  </a:cubicBezTo>
                  <a:cubicBezTo>
                    <a:pt x="100" y="62"/>
                    <a:pt x="89" y="51"/>
                    <a:pt x="90" y="51"/>
                  </a:cubicBezTo>
                  <a:cubicBezTo>
                    <a:pt x="91" y="49"/>
                    <a:pt x="95" y="55"/>
                    <a:pt x="99" y="52"/>
                  </a:cubicBezTo>
                  <a:cubicBezTo>
                    <a:pt x="102" y="49"/>
                    <a:pt x="84" y="41"/>
                    <a:pt x="87" y="3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gf608b5aa75_0_1"/>
            <p:cNvSpPr/>
            <p:nvPr/>
          </p:nvSpPr>
          <p:spPr>
            <a:xfrm>
              <a:off x="4140081" y="4952486"/>
              <a:ext cx="209967" cy="265211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25" y="6"/>
                  </a:moveTo>
                  <a:cubicBezTo>
                    <a:pt x="10" y="0"/>
                    <a:pt x="24" y="12"/>
                    <a:pt x="20" y="16"/>
                  </a:cubicBezTo>
                  <a:cubicBezTo>
                    <a:pt x="19" y="17"/>
                    <a:pt x="18" y="10"/>
                    <a:pt x="15" y="12"/>
                  </a:cubicBezTo>
                  <a:cubicBezTo>
                    <a:pt x="11" y="15"/>
                    <a:pt x="15" y="20"/>
                    <a:pt x="8" y="25"/>
                  </a:cubicBezTo>
                  <a:cubicBezTo>
                    <a:pt x="0" y="30"/>
                    <a:pt x="12" y="33"/>
                    <a:pt x="5" y="39"/>
                  </a:cubicBezTo>
                  <a:cubicBezTo>
                    <a:pt x="6" y="44"/>
                    <a:pt x="16" y="40"/>
                    <a:pt x="12" y="47"/>
                  </a:cubicBezTo>
                  <a:cubicBezTo>
                    <a:pt x="15" y="49"/>
                    <a:pt x="18" y="47"/>
                    <a:pt x="20" y="54"/>
                  </a:cubicBezTo>
                  <a:cubicBezTo>
                    <a:pt x="21" y="61"/>
                    <a:pt x="19" y="60"/>
                    <a:pt x="28" y="62"/>
                  </a:cubicBezTo>
                  <a:cubicBezTo>
                    <a:pt x="31" y="52"/>
                    <a:pt x="23" y="54"/>
                    <a:pt x="28" y="49"/>
                  </a:cubicBezTo>
                  <a:cubicBezTo>
                    <a:pt x="33" y="43"/>
                    <a:pt x="35" y="30"/>
                    <a:pt x="37" y="37"/>
                  </a:cubicBezTo>
                  <a:cubicBezTo>
                    <a:pt x="40" y="44"/>
                    <a:pt x="40" y="43"/>
                    <a:pt x="45" y="39"/>
                  </a:cubicBezTo>
                  <a:cubicBezTo>
                    <a:pt x="43" y="36"/>
                    <a:pt x="47" y="36"/>
                    <a:pt x="44" y="35"/>
                  </a:cubicBezTo>
                  <a:cubicBezTo>
                    <a:pt x="38" y="32"/>
                    <a:pt x="54" y="32"/>
                    <a:pt x="53" y="28"/>
                  </a:cubicBezTo>
                  <a:cubicBezTo>
                    <a:pt x="52" y="24"/>
                    <a:pt x="32" y="18"/>
                    <a:pt x="25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gf608b5aa75_0_1"/>
            <p:cNvSpPr/>
            <p:nvPr/>
          </p:nvSpPr>
          <p:spPr>
            <a:xfrm>
              <a:off x="3155348" y="2748367"/>
              <a:ext cx="709659" cy="542965"/>
            </a:xfrm>
            <a:custGeom>
              <a:avLst/>
              <a:gdLst/>
              <a:ahLst/>
              <a:cxnLst/>
              <a:rect l="l" t="t" r="r" b="b"/>
              <a:pathLst>
                <a:path w="183" h="127" extrusionOk="0">
                  <a:moveTo>
                    <a:pt x="74" y="54"/>
                  </a:moveTo>
                  <a:cubicBezTo>
                    <a:pt x="72" y="59"/>
                    <a:pt x="70" y="65"/>
                    <a:pt x="67" y="63"/>
                  </a:cubicBezTo>
                  <a:cubicBezTo>
                    <a:pt x="65" y="61"/>
                    <a:pt x="66" y="67"/>
                    <a:pt x="62" y="64"/>
                  </a:cubicBezTo>
                  <a:cubicBezTo>
                    <a:pt x="58" y="61"/>
                    <a:pt x="66" y="57"/>
                    <a:pt x="60" y="58"/>
                  </a:cubicBezTo>
                  <a:cubicBezTo>
                    <a:pt x="53" y="58"/>
                    <a:pt x="59" y="72"/>
                    <a:pt x="56" y="75"/>
                  </a:cubicBezTo>
                  <a:cubicBezTo>
                    <a:pt x="53" y="78"/>
                    <a:pt x="44" y="70"/>
                    <a:pt x="50" y="76"/>
                  </a:cubicBezTo>
                  <a:cubicBezTo>
                    <a:pt x="55" y="82"/>
                    <a:pt x="44" y="80"/>
                    <a:pt x="47" y="83"/>
                  </a:cubicBezTo>
                  <a:cubicBezTo>
                    <a:pt x="49" y="85"/>
                    <a:pt x="38" y="86"/>
                    <a:pt x="40" y="89"/>
                  </a:cubicBezTo>
                  <a:cubicBezTo>
                    <a:pt x="42" y="92"/>
                    <a:pt x="39" y="93"/>
                    <a:pt x="43" y="96"/>
                  </a:cubicBezTo>
                  <a:cubicBezTo>
                    <a:pt x="46" y="100"/>
                    <a:pt x="36" y="101"/>
                    <a:pt x="39" y="105"/>
                  </a:cubicBezTo>
                  <a:cubicBezTo>
                    <a:pt x="42" y="109"/>
                    <a:pt x="42" y="102"/>
                    <a:pt x="49" y="106"/>
                  </a:cubicBezTo>
                  <a:cubicBezTo>
                    <a:pt x="56" y="111"/>
                    <a:pt x="49" y="114"/>
                    <a:pt x="48" y="112"/>
                  </a:cubicBezTo>
                  <a:cubicBezTo>
                    <a:pt x="47" y="110"/>
                    <a:pt x="45" y="113"/>
                    <a:pt x="43" y="113"/>
                  </a:cubicBezTo>
                  <a:cubicBezTo>
                    <a:pt x="40" y="112"/>
                    <a:pt x="43" y="108"/>
                    <a:pt x="37" y="114"/>
                  </a:cubicBezTo>
                  <a:cubicBezTo>
                    <a:pt x="35" y="114"/>
                    <a:pt x="33" y="113"/>
                    <a:pt x="27" y="112"/>
                  </a:cubicBezTo>
                  <a:cubicBezTo>
                    <a:pt x="21" y="111"/>
                    <a:pt x="22" y="112"/>
                    <a:pt x="17" y="111"/>
                  </a:cubicBezTo>
                  <a:cubicBezTo>
                    <a:pt x="19" y="94"/>
                    <a:pt x="12" y="111"/>
                    <a:pt x="13" y="102"/>
                  </a:cubicBezTo>
                  <a:cubicBezTo>
                    <a:pt x="14" y="93"/>
                    <a:pt x="18" y="108"/>
                    <a:pt x="18" y="98"/>
                  </a:cubicBezTo>
                  <a:cubicBezTo>
                    <a:pt x="18" y="88"/>
                    <a:pt x="14" y="93"/>
                    <a:pt x="11" y="89"/>
                  </a:cubicBezTo>
                  <a:cubicBezTo>
                    <a:pt x="8" y="85"/>
                    <a:pt x="11" y="94"/>
                    <a:pt x="7" y="89"/>
                  </a:cubicBezTo>
                  <a:cubicBezTo>
                    <a:pt x="3" y="84"/>
                    <a:pt x="0" y="90"/>
                    <a:pt x="4" y="82"/>
                  </a:cubicBezTo>
                  <a:cubicBezTo>
                    <a:pt x="8" y="74"/>
                    <a:pt x="2" y="73"/>
                    <a:pt x="3" y="57"/>
                  </a:cubicBezTo>
                  <a:cubicBezTo>
                    <a:pt x="5" y="41"/>
                    <a:pt x="9" y="25"/>
                    <a:pt x="26" y="25"/>
                  </a:cubicBezTo>
                  <a:cubicBezTo>
                    <a:pt x="47" y="26"/>
                    <a:pt x="44" y="8"/>
                    <a:pt x="53" y="7"/>
                  </a:cubicBezTo>
                  <a:cubicBezTo>
                    <a:pt x="62" y="7"/>
                    <a:pt x="63" y="0"/>
                    <a:pt x="65" y="2"/>
                  </a:cubicBezTo>
                  <a:cubicBezTo>
                    <a:pt x="68" y="3"/>
                    <a:pt x="60" y="5"/>
                    <a:pt x="63" y="12"/>
                  </a:cubicBezTo>
                  <a:cubicBezTo>
                    <a:pt x="66" y="18"/>
                    <a:pt x="64" y="22"/>
                    <a:pt x="62" y="24"/>
                  </a:cubicBezTo>
                  <a:cubicBezTo>
                    <a:pt x="59" y="27"/>
                    <a:pt x="60" y="29"/>
                    <a:pt x="58" y="34"/>
                  </a:cubicBezTo>
                  <a:cubicBezTo>
                    <a:pt x="56" y="39"/>
                    <a:pt x="63" y="41"/>
                    <a:pt x="59" y="45"/>
                  </a:cubicBezTo>
                  <a:cubicBezTo>
                    <a:pt x="56" y="50"/>
                    <a:pt x="59" y="46"/>
                    <a:pt x="63" y="49"/>
                  </a:cubicBezTo>
                  <a:cubicBezTo>
                    <a:pt x="64" y="50"/>
                    <a:pt x="77" y="49"/>
                    <a:pt x="74" y="54"/>
                  </a:cubicBezTo>
                  <a:close/>
                  <a:moveTo>
                    <a:pt x="167" y="96"/>
                  </a:moveTo>
                  <a:cubicBezTo>
                    <a:pt x="165" y="98"/>
                    <a:pt x="169" y="110"/>
                    <a:pt x="176" y="107"/>
                  </a:cubicBezTo>
                  <a:cubicBezTo>
                    <a:pt x="183" y="105"/>
                    <a:pt x="171" y="94"/>
                    <a:pt x="167" y="96"/>
                  </a:cubicBezTo>
                  <a:close/>
                  <a:moveTo>
                    <a:pt x="73" y="20"/>
                  </a:moveTo>
                  <a:cubicBezTo>
                    <a:pt x="72" y="22"/>
                    <a:pt x="77" y="21"/>
                    <a:pt x="79" y="19"/>
                  </a:cubicBezTo>
                  <a:cubicBezTo>
                    <a:pt x="81" y="16"/>
                    <a:pt x="73" y="17"/>
                    <a:pt x="73" y="20"/>
                  </a:cubicBezTo>
                  <a:close/>
                  <a:moveTo>
                    <a:pt x="69" y="90"/>
                  </a:moveTo>
                  <a:cubicBezTo>
                    <a:pt x="70" y="88"/>
                    <a:pt x="65" y="83"/>
                    <a:pt x="65" y="86"/>
                  </a:cubicBezTo>
                  <a:cubicBezTo>
                    <a:pt x="65" y="89"/>
                    <a:pt x="64" y="88"/>
                    <a:pt x="60" y="85"/>
                  </a:cubicBezTo>
                  <a:cubicBezTo>
                    <a:pt x="57" y="83"/>
                    <a:pt x="50" y="88"/>
                    <a:pt x="47" y="87"/>
                  </a:cubicBezTo>
                  <a:cubicBezTo>
                    <a:pt x="44" y="86"/>
                    <a:pt x="42" y="89"/>
                    <a:pt x="45" y="91"/>
                  </a:cubicBezTo>
                  <a:cubicBezTo>
                    <a:pt x="48" y="94"/>
                    <a:pt x="48" y="94"/>
                    <a:pt x="49" y="99"/>
                  </a:cubicBezTo>
                  <a:cubicBezTo>
                    <a:pt x="51" y="104"/>
                    <a:pt x="52" y="99"/>
                    <a:pt x="54" y="100"/>
                  </a:cubicBezTo>
                  <a:cubicBezTo>
                    <a:pt x="56" y="102"/>
                    <a:pt x="51" y="103"/>
                    <a:pt x="56" y="105"/>
                  </a:cubicBezTo>
                  <a:cubicBezTo>
                    <a:pt x="62" y="106"/>
                    <a:pt x="66" y="107"/>
                    <a:pt x="70" y="103"/>
                  </a:cubicBezTo>
                  <a:cubicBezTo>
                    <a:pt x="74" y="99"/>
                    <a:pt x="68" y="92"/>
                    <a:pt x="69" y="90"/>
                  </a:cubicBezTo>
                  <a:close/>
                  <a:moveTo>
                    <a:pt x="65" y="79"/>
                  </a:moveTo>
                  <a:cubicBezTo>
                    <a:pt x="66" y="79"/>
                    <a:pt x="68" y="76"/>
                    <a:pt x="66" y="72"/>
                  </a:cubicBezTo>
                  <a:cubicBezTo>
                    <a:pt x="64" y="68"/>
                    <a:pt x="63" y="77"/>
                    <a:pt x="65" y="79"/>
                  </a:cubicBezTo>
                  <a:close/>
                  <a:moveTo>
                    <a:pt x="69" y="106"/>
                  </a:moveTo>
                  <a:cubicBezTo>
                    <a:pt x="67" y="110"/>
                    <a:pt x="64" y="114"/>
                    <a:pt x="65" y="117"/>
                  </a:cubicBezTo>
                  <a:cubicBezTo>
                    <a:pt x="67" y="121"/>
                    <a:pt x="70" y="110"/>
                    <a:pt x="72" y="106"/>
                  </a:cubicBezTo>
                  <a:cubicBezTo>
                    <a:pt x="73" y="103"/>
                    <a:pt x="71" y="102"/>
                    <a:pt x="69" y="106"/>
                  </a:cubicBezTo>
                  <a:close/>
                  <a:moveTo>
                    <a:pt x="91" y="112"/>
                  </a:moveTo>
                  <a:cubicBezTo>
                    <a:pt x="91" y="115"/>
                    <a:pt x="89" y="113"/>
                    <a:pt x="83" y="110"/>
                  </a:cubicBezTo>
                  <a:cubicBezTo>
                    <a:pt x="76" y="106"/>
                    <a:pt x="76" y="111"/>
                    <a:pt x="76" y="115"/>
                  </a:cubicBezTo>
                  <a:cubicBezTo>
                    <a:pt x="76" y="117"/>
                    <a:pt x="87" y="121"/>
                    <a:pt x="92" y="121"/>
                  </a:cubicBezTo>
                  <a:cubicBezTo>
                    <a:pt x="98" y="121"/>
                    <a:pt x="97" y="119"/>
                    <a:pt x="95" y="116"/>
                  </a:cubicBezTo>
                  <a:cubicBezTo>
                    <a:pt x="93" y="112"/>
                    <a:pt x="91" y="110"/>
                    <a:pt x="91" y="112"/>
                  </a:cubicBezTo>
                  <a:close/>
                  <a:moveTo>
                    <a:pt x="98" y="71"/>
                  </a:moveTo>
                  <a:cubicBezTo>
                    <a:pt x="100" y="74"/>
                    <a:pt x="98" y="74"/>
                    <a:pt x="97" y="79"/>
                  </a:cubicBezTo>
                  <a:cubicBezTo>
                    <a:pt x="96" y="83"/>
                    <a:pt x="93" y="81"/>
                    <a:pt x="94" y="77"/>
                  </a:cubicBezTo>
                  <a:cubicBezTo>
                    <a:pt x="95" y="73"/>
                    <a:pt x="96" y="69"/>
                    <a:pt x="93" y="71"/>
                  </a:cubicBezTo>
                  <a:cubicBezTo>
                    <a:pt x="89" y="73"/>
                    <a:pt x="84" y="68"/>
                    <a:pt x="82" y="70"/>
                  </a:cubicBezTo>
                  <a:cubicBezTo>
                    <a:pt x="80" y="71"/>
                    <a:pt x="92" y="72"/>
                    <a:pt x="85" y="77"/>
                  </a:cubicBezTo>
                  <a:cubicBezTo>
                    <a:pt x="80" y="82"/>
                    <a:pt x="76" y="77"/>
                    <a:pt x="72" y="79"/>
                  </a:cubicBezTo>
                  <a:cubicBezTo>
                    <a:pt x="69" y="81"/>
                    <a:pt x="80" y="84"/>
                    <a:pt x="78" y="86"/>
                  </a:cubicBezTo>
                  <a:cubicBezTo>
                    <a:pt x="76" y="89"/>
                    <a:pt x="83" y="90"/>
                    <a:pt x="79" y="93"/>
                  </a:cubicBezTo>
                  <a:cubicBezTo>
                    <a:pt x="75" y="96"/>
                    <a:pt x="81" y="94"/>
                    <a:pt x="81" y="98"/>
                  </a:cubicBezTo>
                  <a:cubicBezTo>
                    <a:pt x="81" y="102"/>
                    <a:pt x="85" y="98"/>
                    <a:pt x="88" y="100"/>
                  </a:cubicBezTo>
                  <a:cubicBezTo>
                    <a:pt x="90" y="101"/>
                    <a:pt x="93" y="98"/>
                    <a:pt x="94" y="102"/>
                  </a:cubicBezTo>
                  <a:cubicBezTo>
                    <a:pt x="95" y="106"/>
                    <a:pt x="91" y="103"/>
                    <a:pt x="90" y="105"/>
                  </a:cubicBezTo>
                  <a:cubicBezTo>
                    <a:pt x="90" y="106"/>
                    <a:pt x="97" y="107"/>
                    <a:pt x="95" y="109"/>
                  </a:cubicBezTo>
                  <a:cubicBezTo>
                    <a:pt x="93" y="110"/>
                    <a:pt x="94" y="112"/>
                    <a:pt x="97" y="115"/>
                  </a:cubicBezTo>
                  <a:cubicBezTo>
                    <a:pt x="100" y="118"/>
                    <a:pt x="98" y="122"/>
                    <a:pt x="100" y="124"/>
                  </a:cubicBezTo>
                  <a:cubicBezTo>
                    <a:pt x="102" y="127"/>
                    <a:pt x="100" y="119"/>
                    <a:pt x="103" y="116"/>
                  </a:cubicBezTo>
                  <a:cubicBezTo>
                    <a:pt x="106" y="114"/>
                    <a:pt x="104" y="112"/>
                    <a:pt x="101" y="111"/>
                  </a:cubicBezTo>
                  <a:cubicBezTo>
                    <a:pt x="97" y="109"/>
                    <a:pt x="97" y="108"/>
                    <a:pt x="100" y="108"/>
                  </a:cubicBezTo>
                  <a:cubicBezTo>
                    <a:pt x="103" y="109"/>
                    <a:pt x="105" y="106"/>
                    <a:pt x="104" y="103"/>
                  </a:cubicBezTo>
                  <a:cubicBezTo>
                    <a:pt x="103" y="101"/>
                    <a:pt x="103" y="100"/>
                    <a:pt x="108" y="98"/>
                  </a:cubicBezTo>
                  <a:cubicBezTo>
                    <a:pt x="113" y="97"/>
                    <a:pt x="113" y="95"/>
                    <a:pt x="108" y="92"/>
                  </a:cubicBezTo>
                  <a:cubicBezTo>
                    <a:pt x="102" y="89"/>
                    <a:pt x="105" y="86"/>
                    <a:pt x="110" y="85"/>
                  </a:cubicBezTo>
                  <a:cubicBezTo>
                    <a:pt x="116" y="84"/>
                    <a:pt x="113" y="73"/>
                    <a:pt x="115" y="70"/>
                  </a:cubicBezTo>
                  <a:cubicBezTo>
                    <a:pt x="118" y="67"/>
                    <a:pt x="113" y="66"/>
                    <a:pt x="108" y="65"/>
                  </a:cubicBezTo>
                  <a:cubicBezTo>
                    <a:pt x="104" y="63"/>
                    <a:pt x="97" y="69"/>
                    <a:pt x="98" y="71"/>
                  </a:cubicBezTo>
                  <a:close/>
                  <a:moveTo>
                    <a:pt x="105" y="109"/>
                  </a:moveTo>
                  <a:cubicBezTo>
                    <a:pt x="101" y="114"/>
                    <a:pt x="115" y="109"/>
                    <a:pt x="112" y="106"/>
                  </a:cubicBezTo>
                  <a:cubicBezTo>
                    <a:pt x="109" y="104"/>
                    <a:pt x="107" y="106"/>
                    <a:pt x="105" y="10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f608b5aa75_0_1"/>
            <p:cNvSpPr/>
            <p:nvPr/>
          </p:nvSpPr>
          <p:spPr>
            <a:xfrm>
              <a:off x="2937241" y="3223238"/>
              <a:ext cx="916371" cy="1191656"/>
            </a:xfrm>
            <a:custGeom>
              <a:avLst/>
              <a:gdLst/>
              <a:ahLst/>
              <a:cxnLst/>
              <a:rect l="l" t="t" r="r" b="b"/>
              <a:pathLst>
                <a:path w="236" h="279" extrusionOk="0">
                  <a:moveTo>
                    <a:pt x="227" y="148"/>
                  </a:moveTo>
                  <a:cubicBezTo>
                    <a:pt x="219" y="153"/>
                    <a:pt x="217" y="142"/>
                    <a:pt x="213" y="144"/>
                  </a:cubicBezTo>
                  <a:cubicBezTo>
                    <a:pt x="209" y="146"/>
                    <a:pt x="219" y="149"/>
                    <a:pt x="204" y="152"/>
                  </a:cubicBezTo>
                  <a:cubicBezTo>
                    <a:pt x="189" y="156"/>
                    <a:pt x="188" y="163"/>
                    <a:pt x="175" y="167"/>
                  </a:cubicBezTo>
                  <a:cubicBezTo>
                    <a:pt x="162" y="171"/>
                    <a:pt x="156" y="172"/>
                    <a:pt x="165" y="180"/>
                  </a:cubicBezTo>
                  <a:cubicBezTo>
                    <a:pt x="174" y="189"/>
                    <a:pt x="157" y="194"/>
                    <a:pt x="176" y="203"/>
                  </a:cubicBezTo>
                  <a:cubicBezTo>
                    <a:pt x="186" y="207"/>
                    <a:pt x="185" y="213"/>
                    <a:pt x="202" y="226"/>
                  </a:cubicBezTo>
                  <a:cubicBezTo>
                    <a:pt x="199" y="240"/>
                    <a:pt x="192" y="228"/>
                    <a:pt x="191" y="237"/>
                  </a:cubicBezTo>
                  <a:cubicBezTo>
                    <a:pt x="191" y="246"/>
                    <a:pt x="185" y="239"/>
                    <a:pt x="178" y="246"/>
                  </a:cubicBezTo>
                  <a:cubicBezTo>
                    <a:pt x="170" y="252"/>
                    <a:pt x="185" y="257"/>
                    <a:pt x="179" y="260"/>
                  </a:cubicBezTo>
                  <a:cubicBezTo>
                    <a:pt x="174" y="264"/>
                    <a:pt x="187" y="266"/>
                    <a:pt x="183" y="271"/>
                  </a:cubicBezTo>
                  <a:cubicBezTo>
                    <a:pt x="179" y="276"/>
                    <a:pt x="176" y="264"/>
                    <a:pt x="172" y="266"/>
                  </a:cubicBezTo>
                  <a:cubicBezTo>
                    <a:pt x="167" y="269"/>
                    <a:pt x="165" y="258"/>
                    <a:pt x="161" y="265"/>
                  </a:cubicBezTo>
                  <a:cubicBezTo>
                    <a:pt x="156" y="271"/>
                    <a:pt x="153" y="262"/>
                    <a:pt x="146" y="268"/>
                  </a:cubicBezTo>
                  <a:cubicBezTo>
                    <a:pt x="140" y="274"/>
                    <a:pt x="134" y="278"/>
                    <a:pt x="131" y="272"/>
                  </a:cubicBezTo>
                  <a:cubicBezTo>
                    <a:pt x="127" y="267"/>
                    <a:pt x="126" y="270"/>
                    <a:pt x="120" y="269"/>
                  </a:cubicBezTo>
                  <a:cubicBezTo>
                    <a:pt x="115" y="267"/>
                    <a:pt x="121" y="276"/>
                    <a:pt x="114" y="278"/>
                  </a:cubicBezTo>
                  <a:cubicBezTo>
                    <a:pt x="110" y="279"/>
                    <a:pt x="107" y="262"/>
                    <a:pt x="96" y="270"/>
                  </a:cubicBezTo>
                  <a:cubicBezTo>
                    <a:pt x="94" y="268"/>
                    <a:pt x="88" y="264"/>
                    <a:pt x="83" y="266"/>
                  </a:cubicBezTo>
                  <a:cubicBezTo>
                    <a:pt x="77" y="267"/>
                    <a:pt x="78" y="258"/>
                    <a:pt x="71" y="261"/>
                  </a:cubicBezTo>
                  <a:cubicBezTo>
                    <a:pt x="65" y="264"/>
                    <a:pt x="73" y="269"/>
                    <a:pt x="64" y="268"/>
                  </a:cubicBezTo>
                  <a:cubicBezTo>
                    <a:pt x="55" y="267"/>
                    <a:pt x="55" y="271"/>
                    <a:pt x="46" y="268"/>
                  </a:cubicBezTo>
                  <a:cubicBezTo>
                    <a:pt x="45" y="227"/>
                    <a:pt x="68" y="222"/>
                    <a:pt x="60" y="218"/>
                  </a:cubicBezTo>
                  <a:cubicBezTo>
                    <a:pt x="52" y="215"/>
                    <a:pt x="47" y="211"/>
                    <a:pt x="38" y="213"/>
                  </a:cubicBezTo>
                  <a:cubicBezTo>
                    <a:pt x="30" y="215"/>
                    <a:pt x="34" y="209"/>
                    <a:pt x="28" y="210"/>
                  </a:cubicBezTo>
                  <a:cubicBezTo>
                    <a:pt x="23" y="210"/>
                    <a:pt x="26" y="203"/>
                    <a:pt x="17" y="200"/>
                  </a:cubicBezTo>
                  <a:cubicBezTo>
                    <a:pt x="17" y="194"/>
                    <a:pt x="24" y="192"/>
                    <a:pt x="21" y="188"/>
                  </a:cubicBezTo>
                  <a:cubicBezTo>
                    <a:pt x="19" y="185"/>
                    <a:pt x="9" y="188"/>
                    <a:pt x="12" y="175"/>
                  </a:cubicBezTo>
                  <a:cubicBezTo>
                    <a:pt x="25" y="162"/>
                    <a:pt x="12" y="166"/>
                    <a:pt x="14" y="161"/>
                  </a:cubicBezTo>
                  <a:cubicBezTo>
                    <a:pt x="16" y="156"/>
                    <a:pt x="9" y="158"/>
                    <a:pt x="7" y="155"/>
                  </a:cubicBezTo>
                  <a:cubicBezTo>
                    <a:pt x="7" y="153"/>
                    <a:pt x="15" y="149"/>
                    <a:pt x="7" y="146"/>
                  </a:cubicBezTo>
                  <a:cubicBezTo>
                    <a:pt x="0" y="142"/>
                    <a:pt x="12" y="143"/>
                    <a:pt x="11" y="139"/>
                  </a:cubicBezTo>
                  <a:cubicBezTo>
                    <a:pt x="10" y="134"/>
                    <a:pt x="18" y="133"/>
                    <a:pt x="12" y="125"/>
                  </a:cubicBezTo>
                  <a:cubicBezTo>
                    <a:pt x="6" y="117"/>
                    <a:pt x="6" y="112"/>
                    <a:pt x="14" y="114"/>
                  </a:cubicBezTo>
                  <a:cubicBezTo>
                    <a:pt x="22" y="115"/>
                    <a:pt x="31" y="111"/>
                    <a:pt x="27" y="108"/>
                  </a:cubicBezTo>
                  <a:cubicBezTo>
                    <a:pt x="22" y="105"/>
                    <a:pt x="35" y="103"/>
                    <a:pt x="34" y="95"/>
                  </a:cubicBezTo>
                  <a:cubicBezTo>
                    <a:pt x="33" y="88"/>
                    <a:pt x="25" y="96"/>
                    <a:pt x="25" y="88"/>
                  </a:cubicBezTo>
                  <a:cubicBezTo>
                    <a:pt x="25" y="84"/>
                    <a:pt x="27" y="84"/>
                    <a:pt x="31" y="84"/>
                  </a:cubicBezTo>
                  <a:cubicBezTo>
                    <a:pt x="35" y="86"/>
                    <a:pt x="35" y="84"/>
                    <a:pt x="38" y="62"/>
                  </a:cubicBezTo>
                  <a:cubicBezTo>
                    <a:pt x="40" y="57"/>
                    <a:pt x="32" y="61"/>
                    <a:pt x="34" y="54"/>
                  </a:cubicBezTo>
                  <a:cubicBezTo>
                    <a:pt x="37" y="47"/>
                    <a:pt x="37" y="45"/>
                    <a:pt x="50" y="45"/>
                  </a:cubicBezTo>
                  <a:cubicBezTo>
                    <a:pt x="67" y="45"/>
                    <a:pt x="56" y="51"/>
                    <a:pt x="61" y="55"/>
                  </a:cubicBezTo>
                  <a:cubicBezTo>
                    <a:pt x="66" y="59"/>
                    <a:pt x="61" y="47"/>
                    <a:pt x="68" y="49"/>
                  </a:cubicBezTo>
                  <a:cubicBezTo>
                    <a:pt x="71" y="50"/>
                    <a:pt x="67" y="60"/>
                    <a:pt x="71" y="57"/>
                  </a:cubicBezTo>
                  <a:cubicBezTo>
                    <a:pt x="76" y="54"/>
                    <a:pt x="67" y="36"/>
                    <a:pt x="74" y="39"/>
                  </a:cubicBezTo>
                  <a:cubicBezTo>
                    <a:pt x="81" y="42"/>
                    <a:pt x="86" y="38"/>
                    <a:pt x="92" y="43"/>
                  </a:cubicBezTo>
                  <a:cubicBezTo>
                    <a:pt x="98" y="47"/>
                    <a:pt x="92" y="38"/>
                    <a:pt x="85" y="38"/>
                  </a:cubicBezTo>
                  <a:cubicBezTo>
                    <a:pt x="77" y="37"/>
                    <a:pt x="78" y="34"/>
                    <a:pt x="81" y="32"/>
                  </a:cubicBezTo>
                  <a:cubicBezTo>
                    <a:pt x="87" y="30"/>
                    <a:pt x="74" y="31"/>
                    <a:pt x="78" y="25"/>
                  </a:cubicBezTo>
                  <a:cubicBezTo>
                    <a:pt x="82" y="19"/>
                    <a:pt x="70" y="28"/>
                    <a:pt x="73" y="22"/>
                  </a:cubicBezTo>
                  <a:cubicBezTo>
                    <a:pt x="75" y="15"/>
                    <a:pt x="86" y="20"/>
                    <a:pt x="81" y="14"/>
                  </a:cubicBezTo>
                  <a:cubicBezTo>
                    <a:pt x="76" y="7"/>
                    <a:pt x="73" y="5"/>
                    <a:pt x="73" y="0"/>
                  </a:cubicBezTo>
                  <a:cubicBezTo>
                    <a:pt x="78" y="1"/>
                    <a:pt x="77" y="0"/>
                    <a:pt x="83" y="1"/>
                  </a:cubicBezTo>
                  <a:cubicBezTo>
                    <a:pt x="89" y="2"/>
                    <a:pt x="91" y="3"/>
                    <a:pt x="93" y="3"/>
                  </a:cubicBezTo>
                  <a:cubicBezTo>
                    <a:pt x="96" y="5"/>
                    <a:pt x="97" y="2"/>
                    <a:pt x="101" y="4"/>
                  </a:cubicBezTo>
                  <a:cubicBezTo>
                    <a:pt x="105" y="6"/>
                    <a:pt x="104" y="2"/>
                    <a:pt x="107" y="8"/>
                  </a:cubicBezTo>
                  <a:cubicBezTo>
                    <a:pt x="110" y="14"/>
                    <a:pt x="101" y="16"/>
                    <a:pt x="107" y="16"/>
                  </a:cubicBezTo>
                  <a:cubicBezTo>
                    <a:pt x="113" y="15"/>
                    <a:pt x="110" y="21"/>
                    <a:pt x="115" y="18"/>
                  </a:cubicBezTo>
                  <a:cubicBezTo>
                    <a:pt x="119" y="15"/>
                    <a:pt x="118" y="26"/>
                    <a:pt x="129" y="20"/>
                  </a:cubicBezTo>
                  <a:cubicBezTo>
                    <a:pt x="138" y="16"/>
                    <a:pt x="133" y="23"/>
                    <a:pt x="134" y="24"/>
                  </a:cubicBezTo>
                  <a:cubicBezTo>
                    <a:pt x="137" y="28"/>
                    <a:pt x="123" y="29"/>
                    <a:pt x="126" y="34"/>
                  </a:cubicBezTo>
                  <a:cubicBezTo>
                    <a:pt x="129" y="38"/>
                    <a:pt x="132" y="30"/>
                    <a:pt x="139" y="35"/>
                  </a:cubicBezTo>
                  <a:cubicBezTo>
                    <a:pt x="147" y="41"/>
                    <a:pt x="141" y="28"/>
                    <a:pt x="153" y="28"/>
                  </a:cubicBezTo>
                  <a:cubicBezTo>
                    <a:pt x="165" y="27"/>
                    <a:pt x="166" y="18"/>
                    <a:pt x="169" y="15"/>
                  </a:cubicBezTo>
                  <a:cubicBezTo>
                    <a:pt x="170" y="14"/>
                    <a:pt x="174" y="19"/>
                    <a:pt x="179" y="18"/>
                  </a:cubicBezTo>
                  <a:cubicBezTo>
                    <a:pt x="184" y="17"/>
                    <a:pt x="179" y="19"/>
                    <a:pt x="186" y="26"/>
                  </a:cubicBezTo>
                  <a:cubicBezTo>
                    <a:pt x="192" y="33"/>
                    <a:pt x="199" y="25"/>
                    <a:pt x="199" y="28"/>
                  </a:cubicBezTo>
                  <a:cubicBezTo>
                    <a:pt x="199" y="35"/>
                    <a:pt x="202" y="35"/>
                    <a:pt x="201" y="38"/>
                  </a:cubicBezTo>
                  <a:cubicBezTo>
                    <a:pt x="201" y="40"/>
                    <a:pt x="199" y="42"/>
                    <a:pt x="211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20" y="68"/>
                    <a:pt x="202" y="72"/>
                    <a:pt x="215" y="82"/>
                  </a:cubicBezTo>
                  <a:cubicBezTo>
                    <a:pt x="228" y="92"/>
                    <a:pt x="216" y="91"/>
                    <a:pt x="221" y="99"/>
                  </a:cubicBezTo>
                  <a:cubicBezTo>
                    <a:pt x="230" y="112"/>
                    <a:pt x="219" y="109"/>
                    <a:pt x="222" y="121"/>
                  </a:cubicBezTo>
                  <a:cubicBezTo>
                    <a:pt x="224" y="132"/>
                    <a:pt x="236" y="122"/>
                    <a:pt x="227" y="148"/>
                  </a:cubicBezTo>
                  <a:close/>
                  <a:moveTo>
                    <a:pt x="201" y="28"/>
                  </a:moveTo>
                  <a:cubicBezTo>
                    <a:pt x="199" y="26"/>
                    <a:pt x="203" y="34"/>
                    <a:pt x="204" y="36"/>
                  </a:cubicBezTo>
                  <a:cubicBezTo>
                    <a:pt x="205" y="38"/>
                    <a:pt x="202" y="38"/>
                    <a:pt x="203" y="40"/>
                  </a:cubicBezTo>
                  <a:cubicBezTo>
                    <a:pt x="204" y="41"/>
                    <a:pt x="210" y="38"/>
                    <a:pt x="211" y="39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7" y="35"/>
                    <a:pt x="203" y="31"/>
                    <a:pt x="201" y="28"/>
                  </a:cubicBezTo>
                  <a:close/>
                  <a:moveTo>
                    <a:pt x="132" y="15"/>
                  </a:moveTo>
                  <a:cubicBezTo>
                    <a:pt x="130" y="17"/>
                    <a:pt x="139" y="19"/>
                    <a:pt x="140" y="18"/>
                  </a:cubicBezTo>
                  <a:cubicBezTo>
                    <a:pt x="140" y="16"/>
                    <a:pt x="135" y="12"/>
                    <a:pt x="132" y="15"/>
                  </a:cubicBezTo>
                  <a:close/>
                  <a:moveTo>
                    <a:pt x="197" y="20"/>
                  </a:moveTo>
                  <a:cubicBezTo>
                    <a:pt x="193" y="17"/>
                    <a:pt x="202" y="14"/>
                    <a:pt x="195" y="11"/>
                  </a:cubicBezTo>
                  <a:cubicBezTo>
                    <a:pt x="191" y="10"/>
                    <a:pt x="191" y="6"/>
                    <a:pt x="187" y="9"/>
                  </a:cubicBezTo>
                  <a:cubicBezTo>
                    <a:pt x="183" y="12"/>
                    <a:pt x="192" y="13"/>
                    <a:pt x="193" y="15"/>
                  </a:cubicBezTo>
                  <a:cubicBezTo>
                    <a:pt x="193" y="17"/>
                    <a:pt x="186" y="13"/>
                    <a:pt x="185" y="13"/>
                  </a:cubicBezTo>
                  <a:cubicBezTo>
                    <a:pt x="183" y="14"/>
                    <a:pt x="188" y="18"/>
                    <a:pt x="185" y="19"/>
                  </a:cubicBezTo>
                  <a:cubicBezTo>
                    <a:pt x="183" y="20"/>
                    <a:pt x="185" y="22"/>
                    <a:pt x="189" y="25"/>
                  </a:cubicBezTo>
                  <a:cubicBezTo>
                    <a:pt x="191" y="26"/>
                    <a:pt x="193" y="25"/>
                    <a:pt x="192" y="24"/>
                  </a:cubicBezTo>
                  <a:cubicBezTo>
                    <a:pt x="191" y="23"/>
                    <a:pt x="193" y="18"/>
                    <a:pt x="196" y="22"/>
                  </a:cubicBezTo>
                  <a:cubicBezTo>
                    <a:pt x="200" y="26"/>
                    <a:pt x="201" y="22"/>
                    <a:pt x="197" y="2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gf608b5aa75_0_1"/>
            <p:cNvSpPr/>
            <p:nvPr/>
          </p:nvSpPr>
          <p:spPr>
            <a:xfrm>
              <a:off x="2715881" y="3449025"/>
              <a:ext cx="369478" cy="435447"/>
            </a:xfrm>
            <a:custGeom>
              <a:avLst/>
              <a:gdLst/>
              <a:ahLst/>
              <a:cxnLst/>
              <a:rect l="l" t="t" r="r" b="b"/>
              <a:pathLst>
                <a:path w="95" h="102" extrusionOk="0">
                  <a:moveTo>
                    <a:pt x="88" y="31"/>
                  </a:moveTo>
                  <a:cubicBezTo>
                    <a:pt x="92" y="33"/>
                    <a:pt x="92" y="31"/>
                    <a:pt x="95" y="9"/>
                  </a:cubicBezTo>
                  <a:cubicBezTo>
                    <a:pt x="91" y="10"/>
                    <a:pt x="90" y="8"/>
                    <a:pt x="87" y="4"/>
                  </a:cubicBezTo>
                  <a:cubicBezTo>
                    <a:pt x="84" y="0"/>
                    <a:pt x="79" y="1"/>
                    <a:pt x="65" y="3"/>
                  </a:cubicBezTo>
                  <a:cubicBezTo>
                    <a:pt x="47" y="7"/>
                    <a:pt x="44" y="18"/>
                    <a:pt x="48" y="18"/>
                  </a:cubicBezTo>
                  <a:cubicBezTo>
                    <a:pt x="52" y="18"/>
                    <a:pt x="48" y="24"/>
                    <a:pt x="52" y="24"/>
                  </a:cubicBezTo>
                  <a:cubicBezTo>
                    <a:pt x="57" y="24"/>
                    <a:pt x="51" y="32"/>
                    <a:pt x="56" y="33"/>
                  </a:cubicBezTo>
                  <a:cubicBezTo>
                    <a:pt x="66" y="36"/>
                    <a:pt x="54" y="49"/>
                    <a:pt x="47" y="45"/>
                  </a:cubicBezTo>
                  <a:cubicBezTo>
                    <a:pt x="40" y="41"/>
                    <a:pt x="37" y="35"/>
                    <a:pt x="44" y="32"/>
                  </a:cubicBezTo>
                  <a:cubicBezTo>
                    <a:pt x="51" y="29"/>
                    <a:pt x="41" y="28"/>
                    <a:pt x="41" y="25"/>
                  </a:cubicBezTo>
                  <a:cubicBezTo>
                    <a:pt x="41" y="21"/>
                    <a:pt x="49" y="14"/>
                    <a:pt x="37" y="21"/>
                  </a:cubicBezTo>
                  <a:cubicBezTo>
                    <a:pt x="29" y="17"/>
                    <a:pt x="34" y="30"/>
                    <a:pt x="26" y="46"/>
                  </a:cubicBezTo>
                  <a:cubicBezTo>
                    <a:pt x="19" y="61"/>
                    <a:pt x="15" y="54"/>
                    <a:pt x="17" y="59"/>
                  </a:cubicBezTo>
                  <a:cubicBezTo>
                    <a:pt x="19" y="63"/>
                    <a:pt x="5" y="62"/>
                    <a:pt x="8" y="67"/>
                  </a:cubicBezTo>
                  <a:cubicBezTo>
                    <a:pt x="10" y="69"/>
                    <a:pt x="28" y="69"/>
                    <a:pt x="15" y="72"/>
                  </a:cubicBezTo>
                  <a:cubicBezTo>
                    <a:pt x="8" y="70"/>
                    <a:pt x="4" y="69"/>
                    <a:pt x="2" y="71"/>
                  </a:cubicBezTo>
                  <a:cubicBezTo>
                    <a:pt x="0" y="74"/>
                    <a:pt x="10" y="77"/>
                    <a:pt x="14" y="76"/>
                  </a:cubicBezTo>
                  <a:cubicBezTo>
                    <a:pt x="18" y="75"/>
                    <a:pt x="20" y="78"/>
                    <a:pt x="18" y="78"/>
                  </a:cubicBezTo>
                  <a:cubicBezTo>
                    <a:pt x="15" y="78"/>
                    <a:pt x="12" y="81"/>
                    <a:pt x="9" y="79"/>
                  </a:cubicBezTo>
                  <a:cubicBezTo>
                    <a:pt x="5" y="78"/>
                    <a:pt x="6" y="76"/>
                    <a:pt x="0" y="78"/>
                  </a:cubicBezTo>
                  <a:cubicBezTo>
                    <a:pt x="0" y="80"/>
                    <a:pt x="1" y="84"/>
                    <a:pt x="5" y="83"/>
                  </a:cubicBezTo>
                  <a:cubicBezTo>
                    <a:pt x="9" y="82"/>
                    <a:pt x="11" y="86"/>
                    <a:pt x="16" y="83"/>
                  </a:cubicBezTo>
                  <a:cubicBezTo>
                    <a:pt x="23" y="79"/>
                    <a:pt x="26" y="81"/>
                    <a:pt x="27" y="77"/>
                  </a:cubicBezTo>
                  <a:cubicBezTo>
                    <a:pt x="28" y="70"/>
                    <a:pt x="28" y="77"/>
                    <a:pt x="32" y="76"/>
                  </a:cubicBezTo>
                  <a:cubicBezTo>
                    <a:pt x="37" y="75"/>
                    <a:pt x="34" y="79"/>
                    <a:pt x="38" y="77"/>
                  </a:cubicBezTo>
                  <a:cubicBezTo>
                    <a:pt x="46" y="74"/>
                    <a:pt x="38" y="82"/>
                    <a:pt x="54" y="83"/>
                  </a:cubicBezTo>
                  <a:cubicBezTo>
                    <a:pt x="71" y="84"/>
                    <a:pt x="44" y="100"/>
                    <a:pt x="64" y="102"/>
                  </a:cubicBezTo>
                  <a:cubicBezTo>
                    <a:pt x="64" y="100"/>
                    <a:pt x="72" y="96"/>
                    <a:pt x="64" y="93"/>
                  </a:cubicBezTo>
                  <a:cubicBezTo>
                    <a:pt x="57" y="89"/>
                    <a:pt x="69" y="90"/>
                    <a:pt x="68" y="86"/>
                  </a:cubicBezTo>
                  <a:cubicBezTo>
                    <a:pt x="67" y="81"/>
                    <a:pt x="75" y="80"/>
                    <a:pt x="69" y="72"/>
                  </a:cubicBezTo>
                  <a:cubicBezTo>
                    <a:pt x="63" y="64"/>
                    <a:pt x="63" y="59"/>
                    <a:pt x="71" y="61"/>
                  </a:cubicBezTo>
                  <a:cubicBezTo>
                    <a:pt x="79" y="62"/>
                    <a:pt x="88" y="58"/>
                    <a:pt x="84" y="55"/>
                  </a:cubicBezTo>
                  <a:cubicBezTo>
                    <a:pt x="79" y="52"/>
                    <a:pt x="92" y="50"/>
                    <a:pt x="91" y="42"/>
                  </a:cubicBezTo>
                  <a:cubicBezTo>
                    <a:pt x="90" y="35"/>
                    <a:pt x="82" y="43"/>
                    <a:pt x="82" y="35"/>
                  </a:cubicBezTo>
                  <a:cubicBezTo>
                    <a:pt x="82" y="31"/>
                    <a:pt x="84" y="31"/>
                    <a:pt x="88" y="3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f608b5aa75_0_1"/>
            <p:cNvSpPr/>
            <p:nvPr/>
          </p:nvSpPr>
          <p:spPr>
            <a:xfrm>
              <a:off x="2634498" y="3748284"/>
              <a:ext cx="400404" cy="342266"/>
            </a:xfrm>
            <a:custGeom>
              <a:avLst/>
              <a:gdLst/>
              <a:ahLst/>
              <a:cxnLst/>
              <a:rect l="l" t="t" r="r" b="b"/>
              <a:pathLst>
                <a:path w="103" h="80" extrusionOk="0">
                  <a:moveTo>
                    <a:pt x="92" y="38"/>
                  </a:moveTo>
                  <a:cubicBezTo>
                    <a:pt x="94" y="33"/>
                    <a:pt x="87" y="35"/>
                    <a:pt x="85" y="32"/>
                  </a:cubicBezTo>
                  <a:cubicBezTo>
                    <a:pt x="65" y="30"/>
                    <a:pt x="92" y="14"/>
                    <a:pt x="75" y="13"/>
                  </a:cubicBezTo>
                  <a:cubicBezTo>
                    <a:pt x="59" y="12"/>
                    <a:pt x="67" y="4"/>
                    <a:pt x="59" y="7"/>
                  </a:cubicBezTo>
                  <a:cubicBezTo>
                    <a:pt x="55" y="9"/>
                    <a:pt x="58" y="5"/>
                    <a:pt x="53" y="6"/>
                  </a:cubicBezTo>
                  <a:cubicBezTo>
                    <a:pt x="49" y="7"/>
                    <a:pt x="49" y="0"/>
                    <a:pt x="48" y="7"/>
                  </a:cubicBezTo>
                  <a:cubicBezTo>
                    <a:pt x="47" y="11"/>
                    <a:pt x="44" y="9"/>
                    <a:pt x="37" y="13"/>
                  </a:cubicBezTo>
                  <a:cubicBezTo>
                    <a:pt x="32" y="16"/>
                    <a:pt x="30" y="12"/>
                    <a:pt x="26" y="13"/>
                  </a:cubicBezTo>
                  <a:cubicBezTo>
                    <a:pt x="22" y="14"/>
                    <a:pt x="21" y="10"/>
                    <a:pt x="21" y="8"/>
                  </a:cubicBezTo>
                  <a:cubicBezTo>
                    <a:pt x="14" y="11"/>
                    <a:pt x="7" y="17"/>
                    <a:pt x="0" y="19"/>
                  </a:cubicBezTo>
                  <a:cubicBezTo>
                    <a:pt x="7" y="42"/>
                    <a:pt x="14" y="25"/>
                    <a:pt x="18" y="36"/>
                  </a:cubicBezTo>
                  <a:cubicBezTo>
                    <a:pt x="21" y="45"/>
                    <a:pt x="25" y="37"/>
                    <a:pt x="28" y="43"/>
                  </a:cubicBezTo>
                  <a:cubicBezTo>
                    <a:pt x="30" y="48"/>
                    <a:pt x="40" y="44"/>
                    <a:pt x="42" y="55"/>
                  </a:cubicBezTo>
                  <a:cubicBezTo>
                    <a:pt x="44" y="71"/>
                    <a:pt x="52" y="51"/>
                    <a:pt x="58" y="53"/>
                  </a:cubicBezTo>
                  <a:cubicBezTo>
                    <a:pt x="61" y="55"/>
                    <a:pt x="52" y="63"/>
                    <a:pt x="63" y="67"/>
                  </a:cubicBezTo>
                  <a:cubicBezTo>
                    <a:pt x="72" y="70"/>
                    <a:pt x="70" y="80"/>
                    <a:pt x="81" y="76"/>
                  </a:cubicBezTo>
                  <a:cubicBezTo>
                    <a:pt x="82" y="71"/>
                    <a:pt x="74" y="59"/>
                    <a:pt x="90" y="52"/>
                  </a:cubicBezTo>
                  <a:cubicBezTo>
                    <a:pt x="103" y="39"/>
                    <a:pt x="90" y="43"/>
                    <a:pt x="92" y="3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f608b5aa75_0_1"/>
            <p:cNvSpPr/>
            <p:nvPr/>
          </p:nvSpPr>
          <p:spPr>
            <a:xfrm>
              <a:off x="2922593" y="3970488"/>
              <a:ext cx="107426" cy="114686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6" y="0"/>
                  </a:moveTo>
                  <a:cubicBezTo>
                    <a:pt x="0" y="7"/>
                    <a:pt x="8" y="19"/>
                    <a:pt x="7" y="24"/>
                  </a:cubicBezTo>
                  <a:cubicBezTo>
                    <a:pt x="13" y="27"/>
                    <a:pt x="17" y="26"/>
                    <a:pt x="21" y="25"/>
                  </a:cubicBezTo>
                  <a:cubicBezTo>
                    <a:pt x="21" y="19"/>
                    <a:pt x="28" y="17"/>
                    <a:pt x="25" y="13"/>
                  </a:cubicBezTo>
                  <a:cubicBezTo>
                    <a:pt x="23" y="10"/>
                    <a:pt x="13" y="13"/>
                    <a:pt x="16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gf608b5aa75_0_1"/>
            <p:cNvSpPr/>
            <p:nvPr/>
          </p:nvSpPr>
          <p:spPr>
            <a:xfrm>
              <a:off x="4478633" y="2603218"/>
              <a:ext cx="159511" cy="127230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33" y="5"/>
                  </a:moveTo>
                  <a:cubicBezTo>
                    <a:pt x="28" y="1"/>
                    <a:pt x="23" y="5"/>
                    <a:pt x="21" y="2"/>
                  </a:cubicBezTo>
                  <a:cubicBezTo>
                    <a:pt x="20" y="0"/>
                    <a:pt x="11" y="2"/>
                    <a:pt x="9" y="7"/>
                  </a:cubicBezTo>
                  <a:cubicBezTo>
                    <a:pt x="8" y="12"/>
                    <a:pt x="7" y="5"/>
                    <a:pt x="3" y="6"/>
                  </a:cubicBezTo>
                  <a:cubicBezTo>
                    <a:pt x="0" y="7"/>
                    <a:pt x="8" y="12"/>
                    <a:pt x="5" y="13"/>
                  </a:cubicBezTo>
                  <a:cubicBezTo>
                    <a:pt x="1" y="14"/>
                    <a:pt x="0" y="16"/>
                    <a:pt x="7" y="19"/>
                  </a:cubicBezTo>
                  <a:cubicBezTo>
                    <a:pt x="13" y="21"/>
                    <a:pt x="10" y="22"/>
                    <a:pt x="7" y="24"/>
                  </a:cubicBezTo>
                  <a:cubicBezTo>
                    <a:pt x="5" y="26"/>
                    <a:pt x="3" y="30"/>
                    <a:pt x="8" y="29"/>
                  </a:cubicBezTo>
                  <a:cubicBezTo>
                    <a:pt x="10" y="29"/>
                    <a:pt x="12" y="27"/>
                    <a:pt x="12" y="25"/>
                  </a:cubicBezTo>
                  <a:cubicBezTo>
                    <a:pt x="12" y="23"/>
                    <a:pt x="16" y="16"/>
                    <a:pt x="18" y="17"/>
                  </a:cubicBezTo>
                  <a:cubicBezTo>
                    <a:pt x="21" y="19"/>
                    <a:pt x="29" y="14"/>
                    <a:pt x="33" y="10"/>
                  </a:cubicBezTo>
                  <a:cubicBezTo>
                    <a:pt x="36" y="6"/>
                    <a:pt x="35" y="10"/>
                    <a:pt x="38" y="9"/>
                  </a:cubicBezTo>
                  <a:cubicBezTo>
                    <a:pt x="41" y="8"/>
                    <a:pt x="39" y="8"/>
                    <a:pt x="33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f608b5aa75_0_1"/>
            <p:cNvSpPr/>
            <p:nvPr/>
          </p:nvSpPr>
          <p:spPr>
            <a:xfrm>
              <a:off x="4498164" y="2520788"/>
              <a:ext cx="112308" cy="82430"/>
            </a:xfrm>
            <a:custGeom>
              <a:avLst/>
              <a:gdLst/>
              <a:ahLst/>
              <a:cxnLst/>
              <a:rect l="l" t="t" r="r" b="b"/>
              <a:pathLst>
                <a:path w="29" h="19" extrusionOk="0">
                  <a:moveTo>
                    <a:pt x="23" y="8"/>
                  </a:moveTo>
                  <a:cubicBezTo>
                    <a:pt x="18" y="4"/>
                    <a:pt x="17" y="0"/>
                    <a:pt x="14" y="5"/>
                  </a:cubicBezTo>
                  <a:cubicBezTo>
                    <a:pt x="11" y="9"/>
                    <a:pt x="5" y="6"/>
                    <a:pt x="3" y="8"/>
                  </a:cubicBezTo>
                  <a:cubicBezTo>
                    <a:pt x="0" y="10"/>
                    <a:pt x="3" y="10"/>
                    <a:pt x="8" y="10"/>
                  </a:cubicBezTo>
                  <a:cubicBezTo>
                    <a:pt x="14" y="10"/>
                    <a:pt x="10" y="17"/>
                    <a:pt x="15" y="18"/>
                  </a:cubicBezTo>
                  <a:cubicBezTo>
                    <a:pt x="18" y="19"/>
                    <a:pt x="18" y="13"/>
                    <a:pt x="21" y="15"/>
                  </a:cubicBezTo>
                  <a:cubicBezTo>
                    <a:pt x="23" y="16"/>
                    <a:pt x="23" y="12"/>
                    <a:pt x="25" y="13"/>
                  </a:cubicBezTo>
                  <a:cubicBezTo>
                    <a:pt x="27" y="14"/>
                    <a:pt x="29" y="11"/>
                    <a:pt x="23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f608b5aa75_0_1"/>
            <p:cNvSpPr/>
            <p:nvPr/>
          </p:nvSpPr>
          <p:spPr>
            <a:xfrm>
              <a:off x="4602334" y="2590674"/>
              <a:ext cx="35808" cy="46592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3"/>
                  </a:moveTo>
                  <a:cubicBezTo>
                    <a:pt x="0" y="6"/>
                    <a:pt x="6" y="11"/>
                    <a:pt x="7" y="8"/>
                  </a:cubicBezTo>
                  <a:cubicBezTo>
                    <a:pt x="9" y="5"/>
                    <a:pt x="3" y="0"/>
                    <a:pt x="1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f608b5aa75_0_1"/>
            <p:cNvSpPr/>
            <p:nvPr/>
          </p:nvSpPr>
          <p:spPr>
            <a:xfrm>
              <a:off x="4607218" y="2538707"/>
              <a:ext cx="30926" cy="17919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1"/>
                  </a:moveTo>
                  <a:cubicBezTo>
                    <a:pt x="2" y="3"/>
                    <a:pt x="7" y="4"/>
                    <a:pt x="8" y="2"/>
                  </a:cubicBezTo>
                  <a:cubicBezTo>
                    <a:pt x="8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gf608b5aa75_0_1"/>
            <p:cNvSpPr/>
            <p:nvPr/>
          </p:nvSpPr>
          <p:spPr>
            <a:xfrm>
              <a:off x="3453210" y="766454"/>
              <a:ext cx="1258178" cy="2413777"/>
            </a:xfrm>
            <a:custGeom>
              <a:avLst/>
              <a:gdLst/>
              <a:ahLst/>
              <a:cxnLst/>
              <a:rect l="l" t="t" r="r" b="b"/>
              <a:pathLst>
                <a:path w="324" h="565" extrusionOk="0">
                  <a:moveTo>
                    <a:pt x="298" y="38"/>
                  </a:moveTo>
                  <a:cubicBezTo>
                    <a:pt x="297" y="38"/>
                    <a:pt x="298" y="38"/>
                    <a:pt x="298" y="38"/>
                  </a:cubicBezTo>
                  <a:close/>
                  <a:moveTo>
                    <a:pt x="314" y="111"/>
                  </a:moveTo>
                  <a:cubicBezTo>
                    <a:pt x="320" y="105"/>
                    <a:pt x="315" y="103"/>
                    <a:pt x="318" y="98"/>
                  </a:cubicBezTo>
                  <a:cubicBezTo>
                    <a:pt x="322" y="94"/>
                    <a:pt x="310" y="90"/>
                    <a:pt x="309" y="84"/>
                  </a:cubicBezTo>
                  <a:cubicBezTo>
                    <a:pt x="308" y="77"/>
                    <a:pt x="315" y="75"/>
                    <a:pt x="314" y="71"/>
                  </a:cubicBezTo>
                  <a:cubicBezTo>
                    <a:pt x="313" y="67"/>
                    <a:pt x="306" y="72"/>
                    <a:pt x="305" y="69"/>
                  </a:cubicBezTo>
                  <a:cubicBezTo>
                    <a:pt x="304" y="63"/>
                    <a:pt x="310" y="70"/>
                    <a:pt x="307" y="57"/>
                  </a:cubicBezTo>
                  <a:cubicBezTo>
                    <a:pt x="304" y="45"/>
                    <a:pt x="319" y="54"/>
                    <a:pt x="304" y="41"/>
                  </a:cubicBezTo>
                  <a:cubicBezTo>
                    <a:pt x="300" y="38"/>
                    <a:pt x="298" y="38"/>
                    <a:pt x="298" y="38"/>
                  </a:cubicBezTo>
                  <a:cubicBezTo>
                    <a:pt x="298" y="38"/>
                    <a:pt x="297" y="38"/>
                    <a:pt x="298" y="38"/>
                  </a:cubicBezTo>
                  <a:cubicBezTo>
                    <a:pt x="298" y="38"/>
                    <a:pt x="298" y="37"/>
                    <a:pt x="298" y="37"/>
                  </a:cubicBezTo>
                  <a:cubicBezTo>
                    <a:pt x="299" y="33"/>
                    <a:pt x="291" y="28"/>
                    <a:pt x="281" y="28"/>
                  </a:cubicBezTo>
                  <a:cubicBezTo>
                    <a:pt x="272" y="27"/>
                    <a:pt x="259" y="17"/>
                    <a:pt x="246" y="9"/>
                  </a:cubicBezTo>
                  <a:cubicBezTo>
                    <a:pt x="233" y="1"/>
                    <a:pt x="247" y="4"/>
                    <a:pt x="236" y="0"/>
                  </a:cubicBezTo>
                  <a:cubicBezTo>
                    <a:pt x="212" y="0"/>
                    <a:pt x="240" y="4"/>
                    <a:pt x="226" y="16"/>
                  </a:cubicBezTo>
                  <a:cubicBezTo>
                    <a:pt x="211" y="29"/>
                    <a:pt x="235" y="21"/>
                    <a:pt x="223" y="29"/>
                  </a:cubicBezTo>
                  <a:cubicBezTo>
                    <a:pt x="211" y="37"/>
                    <a:pt x="185" y="15"/>
                    <a:pt x="174" y="24"/>
                  </a:cubicBezTo>
                  <a:cubicBezTo>
                    <a:pt x="169" y="27"/>
                    <a:pt x="180" y="41"/>
                    <a:pt x="170" y="47"/>
                  </a:cubicBezTo>
                  <a:cubicBezTo>
                    <a:pt x="164" y="51"/>
                    <a:pt x="157" y="39"/>
                    <a:pt x="152" y="42"/>
                  </a:cubicBezTo>
                  <a:cubicBezTo>
                    <a:pt x="147" y="46"/>
                    <a:pt x="141" y="47"/>
                    <a:pt x="138" y="54"/>
                  </a:cubicBezTo>
                  <a:cubicBezTo>
                    <a:pt x="130" y="71"/>
                    <a:pt x="126" y="66"/>
                    <a:pt x="124" y="71"/>
                  </a:cubicBezTo>
                  <a:cubicBezTo>
                    <a:pt x="122" y="76"/>
                    <a:pt x="135" y="78"/>
                    <a:pt x="132" y="86"/>
                  </a:cubicBezTo>
                  <a:cubicBezTo>
                    <a:pt x="129" y="94"/>
                    <a:pt x="123" y="89"/>
                    <a:pt x="117" y="100"/>
                  </a:cubicBezTo>
                  <a:cubicBezTo>
                    <a:pt x="111" y="112"/>
                    <a:pt x="103" y="107"/>
                    <a:pt x="107" y="115"/>
                  </a:cubicBezTo>
                  <a:cubicBezTo>
                    <a:pt x="114" y="127"/>
                    <a:pt x="81" y="123"/>
                    <a:pt x="84" y="128"/>
                  </a:cubicBezTo>
                  <a:cubicBezTo>
                    <a:pt x="92" y="145"/>
                    <a:pt x="83" y="142"/>
                    <a:pt x="85" y="154"/>
                  </a:cubicBezTo>
                  <a:cubicBezTo>
                    <a:pt x="87" y="165"/>
                    <a:pt x="82" y="158"/>
                    <a:pt x="80" y="167"/>
                  </a:cubicBezTo>
                  <a:cubicBezTo>
                    <a:pt x="80" y="173"/>
                    <a:pt x="60" y="189"/>
                    <a:pt x="66" y="193"/>
                  </a:cubicBezTo>
                  <a:cubicBezTo>
                    <a:pt x="71" y="197"/>
                    <a:pt x="80" y="194"/>
                    <a:pt x="77" y="205"/>
                  </a:cubicBezTo>
                  <a:cubicBezTo>
                    <a:pt x="71" y="223"/>
                    <a:pt x="59" y="207"/>
                    <a:pt x="51" y="212"/>
                  </a:cubicBezTo>
                  <a:cubicBezTo>
                    <a:pt x="42" y="216"/>
                    <a:pt x="23" y="228"/>
                    <a:pt x="27" y="234"/>
                  </a:cubicBezTo>
                  <a:cubicBezTo>
                    <a:pt x="31" y="240"/>
                    <a:pt x="15" y="242"/>
                    <a:pt x="25" y="252"/>
                  </a:cubicBezTo>
                  <a:cubicBezTo>
                    <a:pt x="31" y="258"/>
                    <a:pt x="21" y="259"/>
                    <a:pt x="25" y="265"/>
                  </a:cubicBezTo>
                  <a:cubicBezTo>
                    <a:pt x="29" y="271"/>
                    <a:pt x="19" y="268"/>
                    <a:pt x="28" y="280"/>
                  </a:cubicBezTo>
                  <a:cubicBezTo>
                    <a:pt x="37" y="292"/>
                    <a:pt x="15" y="305"/>
                    <a:pt x="35" y="315"/>
                  </a:cubicBezTo>
                  <a:cubicBezTo>
                    <a:pt x="48" y="322"/>
                    <a:pt x="45" y="324"/>
                    <a:pt x="41" y="332"/>
                  </a:cubicBezTo>
                  <a:cubicBezTo>
                    <a:pt x="38" y="338"/>
                    <a:pt x="32" y="333"/>
                    <a:pt x="29" y="337"/>
                  </a:cubicBezTo>
                  <a:cubicBezTo>
                    <a:pt x="27" y="342"/>
                    <a:pt x="42" y="357"/>
                    <a:pt x="36" y="363"/>
                  </a:cubicBezTo>
                  <a:cubicBezTo>
                    <a:pt x="30" y="369"/>
                    <a:pt x="39" y="370"/>
                    <a:pt x="32" y="378"/>
                  </a:cubicBezTo>
                  <a:cubicBezTo>
                    <a:pt x="24" y="386"/>
                    <a:pt x="17" y="378"/>
                    <a:pt x="19" y="385"/>
                  </a:cubicBezTo>
                  <a:cubicBezTo>
                    <a:pt x="22" y="393"/>
                    <a:pt x="11" y="390"/>
                    <a:pt x="15" y="400"/>
                  </a:cubicBezTo>
                  <a:cubicBezTo>
                    <a:pt x="22" y="415"/>
                    <a:pt x="12" y="426"/>
                    <a:pt x="10" y="420"/>
                  </a:cubicBezTo>
                  <a:cubicBezTo>
                    <a:pt x="8" y="415"/>
                    <a:pt x="7" y="412"/>
                    <a:pt x="5" y="413"/>
                  </a:cubicBezTo>
                  <a:cubicBezTo>
                    <a:pt x="4" y="416"/>
                    <a:pt x="0" y="416"/>
                    <a:pt x="4" y="423"/>
                  </a:cubicBezTo>
                  <a:cubicBezTo>
                    <a:pt x="7" y="429"/>
                    <a:pt x="1" y="437"/>
                    <a:pt x="7" y="444"/>
                  </a:cubicBezTo>
                  <a:cubicBezTo>
                    <a:pt x="12" y="452"/>
                    <a:pt x="16" y="438"/>
                    <a:pt x="20" y="446"/>
                  </a:cubicBezTo>
                  <a:cubicBezTo>
                    <a:pt x="23" y="454"/>
                    <a:pt x="14" y="454"/>
                    <a:pt x="19" y="469"/>
                  </a:cubicBezTo>
                  <a:cubicBezTo>
                    <a:pt x="23" y="483"/>
                    <a:pt x="36" y="510"/>
                    <a:pt x="42" y="509"/>
                  </a:cubicBezTo>
                  <a:cubicBezTo>
                    <a:pt x="49" y="507"/>
                    <a:pt x="49" y="514"/>
                    <a:pt x="41" y="516"/>
                  </a:cubicBezTo>
                  <a:cubicBezTo>
                    <a:pt x="35" y="518"/>
                    <a:pt x="49" y="528"/>
                    <a:pt x="39" y="523"/>
                  </a:cubicBezTo>
                  <a:cubicBezTo>
                    <a:pt x="26" y="518"/>
                    <a:pt x="54" y="537"/>
                    <a:pt x="46" y="551"/>
                  </a:cubicBezTo>
                  <a:cubicBezTo>
                    <a:pt x="38" y="565"/>
                    <a:pt x="61" y="555"/>
                    <a:pt x="75" y="556"/>
                  </a:cubicBezTo>
                  <a:cubicBezTo>
                    <a:pt x="85" y="558"/>
                    <a:pt x="75" y="531"/>
                    <a:pt x="87" y="533"/>
                  </a:cubicBezTo>
                  <a:cubicBezTo>
                    <a:pt x="97" y="535"/>
                    <a:pt x="84" y="529"/>
                    <a:pt x="101" y="526"/>
                  </a:cubicBezTo>
                  <a:cubicBezTo>
                    <a:pt x="119" y="524"/>
                    <a:pt x="118" y="537"/>
                    <a:pt x="123" y="521"/>
                  </a:cubicBezTo>
                  <a:cubicBezTo>
                    <a:pt x="128" y="504"/>
                    <a:pt x="135" y="500"/>
                    <a:pt x="134" y="494"/>
                  </a:cubicBezTo>
                  <a:cubicBezTo>
                    <a:pt x="133" y="487"/>
                    <a:pt x="138" y="480"/>
                    <a:pt x="136" y="473"/>
                  </a:cubicBezTo>
                  <a:cubicBezTo>
                    <a:pt x="135" y="466"/>
                    <a:pt x="143" y="462"/>
                    <a:pt x="140" y="456"/>
                  </a:cubicBezTo>
                  <a:cubicBezTo>
                    <a:pt x="137" y="450"/>
                    <a:pt x="145" y="451"/>
                    <a:pt x="140" y="444"/>
                  </a:cubicBezTo>
                  <a:cubicBezTo>
                    <a:pt x="136" y="436"/>
                    <a:pt x="145" y="441"/>
                    <a:pt x="142" y="436"/>
                  </a:cubicBezTo>
                  <a:cubicBezTo>
                    <a:pt x="138" y="431"/>
                    <a:pt x="160" y="429"/>
                    <a:pt x="161" y="421"/>
                  </a:cubicBezTo>
                  <a:cubicBezTo>
                    <a:pt x="164" y="411"/>
                    <a:pt x="165" y="427"/>
                    <a:pt x="170" y="420"/>
                  </a:cubicBezTo>
                  <a:cubicBezTo>
                    <a:pt x="175" y="413"/>
                    <a:pt x="182" y="414"/>
                    <a:pt x="181" y="411"/>
                  </a:cubicBezTo>
                  <a:cubicBezTo>
                    <a:pt x="180" y="407"/>
                    <a:pt x="190" y="410"/>
                    <a:pt x="185" y="401"/>
                  </a:cubicBezTo>
                  <a:cubicBezTo>
                    <a:pt x="182" y="396"/>
                    <a:pt x="167" y="414"/>
                    <a:pt x="155" y="404"/>
                  </a:cubicBezTo>
                  <a:cubicBezTo>
                    <a:pt x="143" y="393"/>
                    <a:pt x="118" y="404"/>
                    <a:pt x="132" y="397"/>
                  </a:cubicBezTo>
                  <a:cubicBezTo>
                    <a:pt x="145" y="390"/>
                    <a:pt x="153" y="399"/>
                    <a:pt x="157" y="396"/>
                  </a:cubicBezTo>
                  <a:cubicBezTo>
                    <a:pt x="161" y="392"/>
                    <a:pt x="165" y="407"/>
                    <a:pt x="173" y="402"/>
                  </a:cubicBezTo>
                  <a:cubicBezTo>
                    <a:pt x="180" y="397"/>
                    <a:pt x="202" y="388"/>
                    <a:pt x="198" y="383"/>
                  </a:cubicBezTo>
                  <a:cubicBezTo>
                    <a:pt x="194" y="378"/>
                    <a:pt x="192" y="372"/>
                    <a:pt x="186" y="373"/>
                  </a:cubicBezTo>
                  <a:cubicBezTo>
                    <a:pt x="179" y="374"/>
                    <a:pt x="189" y="366"/>
                    <a:pt x="182" y="364"/>
                  </a:cubicBezTo>
                  <a:cubicBezTo>
                    <a:pt x="175" y="362"/>
                    <a:pt x="175" y="354"/>
                    <a:pt x="166" y="356"/>
                  </a:cubicBezTo>
                  <a:cubicBezTo>
                    <a:pt x="157" y="358"/>
                    <a:pt x="167" y="352"/>
                    <a:pt x="158" y="352"/>
                  </a:cubicBezTo>
                  <a:cubicBezTo>
                    <a:pt x="150" y="352"/>
                    <a:pt x="148" y="312"/>
                    <a:pt x="156" y="312"/>
                  </a:cubicBezTo>
                  <a:cubicBezTo>
                    <a:pt x="164" y="312"/>
                    <a:pt x="153" y="302"/>
                    <a:pt x="160" y="291"/>
                  </a:cubicBezTo>
                  <a:cubicBezTo>
                    <a:pt x="166" y="279"/>
                    <a:pt x="154" y="289"/>
                    <a:pt x="155" y="280"/>
                  </a:cubicBezTo>
                  <a:cubicBezTo>
                    <a:pt x="156" y="270"/>
                    <a:pt x="155" y="282"/>
                    <a:pt x="168" y="277"/>
                  </a:cubicBezTo>
                  <a:cubicBezTo>
                    <a:pt x="180" y="271"/>
                    <a:pt x="158" y="268"/>
                    <a:pt x="174" y="266"/>
                  </a:cubicBezTo>
                  <a:cubicBezTo>
                    <a:pt x="189" y="263"/>
                    <a:pt x="185" y="244"/>
                    <a:pt x="194" y="249"/>
                  </a:cubicBezTo>
                  <a:cubicBezTo>
                    <a:pt x="204" y="253"/>
                    <a:pt x="198" y="237"/>
                    <a:pt x="208" y="238"/>
                  </a:cubicBezTo>
                  <a:cubicBezTo>
                    <a:pt x="219" y="239"/>
                    <a:pt x="215" y="230"/>
                    <a:pt x="223" y="231"/>
                  </a:cubicBezTo>
                  <a:cubicBezTo>
                    <a:pt x="230" y="233"/>
                    <a:pt x="226" y="224"/>
                    <a:pt x="234" y="225"/>
                  </a:cubicBezTo>
                  <a:cubicBezTo>
                    <a:pt x="242" y="225"/>
                    <a:pt x="238" y="211"/>
                    <a:pt x="254" y="200"/>
                  </a:cubicBezTo>
                  <a:cubicBezTo>
                    <a:pt x="268" y="192"/>
                    <a:pt x="253" y="195"/>
                    <a:pt x="250" y="186"/>
                  </a:cubicBezTo>
                  <a:cubicBezTo>
                    <a:pt x="247" y="176"/>
                    <a:pt x="258" y="178"/>
                    <a:pt x="259" y="166"/>
                  </a:cubicBezTo>
                  <a:cubicBezTo>
                    <a:pt x="260" y="154"/>
                    <a:pt x="270" y="160"/>
                    <a:pt x="271" y="154"/>
                  </a:cubicBezTo>
                  <a:cubicBezTo>
                    <a:pt x="272" y="149"/>
                    <a:pt x="281" y="144"/>
                    <a:pt x="287" y="139"/>
                  </a:cubicBezTo>
                  <a:cubicBezTo>
                    <a:pt x="294" y="134"/>
                    <a:pt x="290" y="147"/>
                    <a:pt x="300" y="142"/>
                  </a:cubicBezTo>
                  <a:cubicBezTo>
                    <a:pt x="310" y="137"/>
                    <a:pt x="314" y="144"/>
                    <a:pt x="324" y="140"/>
                  </a:cubicBezTo>
                  <a:cubicBezTo>
                    <a:pt x="321" y="129"/>
                    <a:pt x="304" y="121"/>
                    <a:pt x="314" y="111"/>
                  </a:cubicBezTo>
                  <a:close/>
                  <a:moveTo>
                    <a:pt x="195" y="459"/>
                  </a:moveTo>
                  <a:cubicBezTo>
                    <a:pt x="186" y="466"/>
                    <a:pt x="192" y="456"/>
                    <a:pt x="181" y="465"/>
                  </a:cubicBezTo>
                  <a:cubicBezTo>
                    <a:pt x="171" y="474"/>
                    <a:pt x="171" y="483"/>
                    <a:pt x="175" y="488"/>
                  </a:cubicBezTo>
                  <a:cubicBezTo>
                    <a:pt x="178" y="493"/>
                    <a:pt x="171" y="501"/>
                    <a:pt x="177" y="498"/>
                  </a:cubicBezTo>
                  <a:cubicBezTo>
                    <a:pt x="182" y="496"/>
                    <a:pt x="182" y="490"/>
                    <a:pt x="190" y="482"/>
                  </a:cubicBezTo>
                  <a:cubicBezTo>
                    <a:pt x="198" y="475"/>
                    <a:pt x="185" y="475"/>
                    <a:pt x="194" y="466"/>
                  </a:cubicBezTo>
                  <a:cubicBezTo>
                    <a:pt x="203" y="456"/>
                    <a:pt x="204" y="453"/>
                    <a:pt x="195" y="459"/>
                  </a:cubicBezTo>
                  <a:close/>
                  <a:moveTo>
                    <a:pt x="147" y="481"/>
                  </a:moveTo>
                  <a:cubicBezTo>
                    <a:pt x="143" y="481"/>
                    <a:pt x="144" y="493"/>
                    <a:pt x="139" y="498"/>
                  </a:cubicBezTo>
                  <a:cubicBezTo>
                    <a:pt x="134" y="503"/>
                    <a:pt x="130" y="520"/>
                    <a:pt x="133" y="525"/>
                  </a:cubicBezTo>
                  <a:cubicBezTo>
                    <a:pt x="134" y="526"/>
                    <a:pt x="152" y="482"/>
                    <a:pt x="147" y="481"/>
                  </a:cubicBezTo>
                  <a:close/>
                  <a:moveTo>
                    <a:pt x="181" y="356"/>
                  </a:moveTo>
                  <a:cubicBezTo>
                    <a:pt x="179" y="357"/>
                    <a:pt x="182" y="363"/>
                    <a:pt x="186" y="364"/>
                  </a:cubicBezTo>
                  <a:cubicBezTo>
                    <a:pt x="187" y="364"/>
                    <a:pt x="183" y="355"/>
                    <a:pt x="181" y="35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gf608b5aa75_0_1"/>
            <p:cNvSpPr/>
            <p:nvPr/>
          </p:nvSpPr>
          <p:spPr>
            <a:xfrm>
              <a:off x="6705267" y="5196192"/>
              <a:ext cx="520849" cy="539382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112" y="45"/>
                  </a:moveTo>
                  <a:cubicBezTo>
                    <a:pt x="112" y="39"/>
                    <a:pt x="104" y="36"/>
                    <a:pt x="104" y="31"/>
                  </a:cubicBezTo>
                  <a:cubicBezTo>
                    <a:pt x="104" y="27"/>
                    <a:pt x="94" y="10"/>
                    <a:pt x="88" y="7"/>
                  </a:cubicBezTo>
                  <a:cubicBezTo>
                    <a:pt x="84" y="16"/>
                    <a:pt x="76" y="17"/>
                    <a:pt x="74" y="24"/>
                  </a:cubicBezTo>
                  <a:cubicBezTo>
                    <a:pt x="72" y="30"/>
                    <a:pt x="58" y="31"/>
                    <a:pt x="55" y="21"/>
                  </a:cubicBezTo>
                  <a:cubicBezTo>
                    <a:pt x="53" y="11"/>
                    <a:pt x="47" y="18"/>
                    <a:pt x="45" y="9"/>
                  </a:cubicBezTo>
                  <a:cubicBezTo>
                    <a:pt x="43" y="0"/>
                    <a:pt x="41" y="14"/>
                    <a:pt x="35" y="3"/>
                  </a:cubicBezTo>
                  <a:cubicBezTo>
                    <a:pt x="35" y="6"/>
                    <a:pt x="29" y="10"/>
                    <a:pt x="30" y="14"/>
                  </a:cubicBezTo>
                  <a:cubicBezTo>
                    <a:pt x="30" y="15"/>
                    <a:pt x="31" y="15"/>
                    <a:pt x="32" y="16"/>
                  </a:cubicBezTo>
                  <a:cubicBezTo>
                    <a:pt x="32" y="17"/>
                    <a:pt x="46" y="24"/>
                    <a:pt x="41" y="30"/>
                  </a:cubicBezTo>
                  <a:cubicBezTo>
                    <a:pt x="35" y="37"/>
                    <a:pt x="35" y="29"/>
                    <a:pt x="30" y="28"/>
                  </a:cubicBezTo>
                  <a:cubicBezTo>
                    <a:pt x="27" y="28"/>
                    <a:pt x="25" y="30"/>
                    <a:pt x="22" y="29"/>
                  </a:cubicBezTo>
                  <a:cubicBezTo>
                    <a:pt x="15" y="26"/>
                    <a:pt x="19" y="24"/>
                    <a:pt x="19" y="23"/>
                  </a:cubicBezTo>
                  <a:cubicBezTo>
                    <a:pt x="18" y="22"/>
                    <a:pt x="9" y="19"/>
                    <a:pt x="8" y="19"/>
                  </a:cubicBezTo>
                  <a:cubicBezTo>
                    <a:pt x="4" y="19"/>
                    <a:pt x="3" y="23"/>
                    <a:pt x="0" y="25"/>
                  </a:cubicBezTo>
                  <a:cubicBezTo>
                    <a:pt x="1" y="30"/>
                    <a:pt x="14" y="38"/>
                    <a:pt x="15" y="40"/>
                  </a:cubicBezTo>
                  <a:cubicBezTo>
                    <a:pt x="17" y="45"/>
                    <a:pt x="5" y="42"/>
                    <a:pt x="11" y="51"/>
                  </a:cubicBezTo>
                  <a:cubicBezTo>
                    <a:pt x="13" y="54"/>
                    <a:pt x="24" y="61"/>
                    <a:pt x="24" y="62"/>
                  </a:cubicBezTo>
                  <a:cubicBezTo>
                    <a:pt x="24" y="63"/>
                    <a:pt x="22" y="68"/>
                    <a:pt x="21" y="68"/>
                  </a:cubicBezTo>
                  <a:cubicBezTo>
                    <a:pt x="21" y="68"/>
                    <a:pt x="13" y="68"/>
                    <a:pt x="14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3" y="74"/>
                    <a:pt x="25" y="80"/>
                    <a:pt x="30" y="82"/>
                  </a:cubicBezTo>
                  <a:cubicBezTo>
                    <a:pt x="31" y="83"/>
                    <a:pt x="38" y="82"/>
                    <a:pt x="38" y="84"/>
                  </a:cubicBezTo>
                  <a:cubicBezTo>
                    <a:pt x="38" y="88"/>
                    <a:pt x="35" y="85"/>
                    <a:pt x="34" y="88"/>
                  </a:cubicBezTo>
                  <a:cubicBezTo>
                    <a:pt x="33" y="90"/>
                    <a:pt x="41" y="92"/>
                    <a:pt x="40" y="95"/>
                  </a:cubicBezTo>
                  <a:cubicBezTo>
                    <a:pt x="39" y="95"/>
                    <a:pt x="33" y="95"/>
                    <a:pt x="35" y="97"/>
                  </a:cubicBezTo>
                  <a:cubicBezTo>
                    <a:pt x="37" y="100"/>
                    <a:pt x="37" y="97"/>
                    <a:pt x="37" y="101"/>
                  </a:cubicBezTo>
                  <a:cubicBezTo>
                    <a:pt x="37" y="103"/>
                    <a:pt x="37" y="105"/>
                    <a:pt x="37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40" y="104"/>
                    <a:pt x="43" y="99"/>
                    <a:pt x="45" y="98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0" y="96"/>
                    <a:pt x="55" y="90"/>
                    <a:pt x="58" y="88"/>
                  </a:cubicBezTo>
                  <a:cubicBezTo>
                    <a:pt x="61" y="85"/>
                    <a:pt x="70" y="78"/>
                    <a:pt x="73" y="79"/>
                  </a:cubicBezTo>
                  <a:cubicBezTo>
                    <a:pt x="74" y="79"/>
                    <a:pt x="83" y="89"/>
                    <a:pt x="83" y="90"/>
                  </a:cubicBezTo>
                  <a:cubicBezTo>
                    <a:pt x="81" y="92"/>
                    <a:pt x="77" y="90"/>
                    <a:pt x="77" y="94"/>
                  </a:cubicBezTo>
                  <a:cubicBezTo>
                    <a:pt x="76" y="97"/>
                    <a:pt x="82" y="97"/>
                    <a:pt x="81" y="101"/>
                  </a:cubicBezTo>
                  <a:cubicBezTo>
                    <a:pt x="81" y="105"/>
                    <a:pt x="75" y="103"/>
                    <a:pt x="74" y="105"/>
                  </a:cubicBezTo>
                  <a:cubicBezTo>
                    <a:pt x="73" y="107"/>
                    <a:pt x="74" y="108"/>
                    <a:pt x="75" y="109"/>
                  </a:cubicBezTo>
                  <a:cubicBezTo>
                    <a:pt x="76" y="110"/>
                    <a:pt x="79" y="110"/>
                    <a:pt x="80" y="112"/>
                  </a:cubicBezTo>
                  <a:cubicBezTo>
                    <a:pt x="80" y="112"/>
                    <a:pt x="80" y="116"/>
                    <a:pt x="82" y="116"/>
                  </a:cubicBezTo>
                  <a:cubicBezTo>
                    <a:pt x="83" y="116"/>
                    <a:pt x="83" y="115"/>
                    <a:pt x="84" y="115"/>
                  </a:cubicBezTo>
                  <a:cubicBezTo>
                    <a:pt x="89" y="116"/>
                    <a:pt x="84" y="126"/>
                    <a:pt x="95" y="121"/>
                  </a:cubicBezTo>
                  <a:cubicBezTo>
                    <a:pt x="94" y="117"/>
                    <a:pt x="94" y="112"/>
                    <a:pt x="96" y="102"/>
                  </a:cubicBezTo>
                  <a:cubicBezTo>
                    <a:pt x="100" y="86"/>
                    <a:pt x="99" y="106"/>
                    <a:pt x="102" y="103"/>
                  </a:cubicBezTo>
                  <a:cubicBezTo>
                    <a:pt x="105" y="101"/>
                    <a:pt x="103" y="97"/>
                    <a:pt x="106" y="93"/>
                  </a:cubicBezTo>
                  <a:cubicBezTo>
                    <a:pt x="110" y="88"/>
                    <a:pt x="102" y="87"/>
                    <a:pt x="107" y="82"/>
                  </a:cubicBezTo>
                  <a:cubicBezTo>
                    <a:pt x="114" y="74"/>
                    <a:pt x="104" y="64"/>
                    <a:pt x="118" y="58"/>
                  </a:cubicBezTo>
                  <a:cubicBezTo>
                    <a:pt x="131" y="52"/>
                    <a:pt x="134" y="67"/>
                    <a:pt x="132" y="57"/>
                  </a:cubicBezTo>
                  <a:cubicBezTo>
                    <a:pt x="131" y="47"/>
                    <a:pt x="110" y="54"/>
                    <a:pt x="112" y="4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gf608b5aa75_0_1"/>
            <p:cNvSpPr/>
            <p:nvPr/>
          </p:nvSpPr>
          <p:spPr>
            <a:xfrm>
              <a:off x="6682479" y="5520538"/>
              <a:ext cx="131840" cy="137981"/>
            </a:xfrm>
            <a:custGeom>
              <a:avLst/>
              <a:gdLst/>
              <a:ahLst/>
              <a:cxnLst/>
              <a:rect l="l" t="t" r="r" b="b"/>
              <a:pathLst>
                <a:path w="34" h="32" extrusionOk="0">
                  <a:moveTo>
                    <a:pt x="25" y="14"/>
                  </a:moveTo>
                  <a:cubicBezTo>
                    <a:pt x="24" y="13"/>
                    <a:pt x="29" y="8"/>
                    <a:pt x="24" y="7"/>
                  </a:cubicBezTo>
                  <a:cubicBezTo>
                    <a:pt x="22" y="7"/>
                    <a:pt x="19" y="10"/>
                    <a:pt x="17" y="10"/>
                  </a:cubicBezTo>
                  <a:cubicBezTo>
                    <a:pt x="12" y="9"/>
                    <a:pt x="17" y="5"/>
                    <a:pt x="11" y="8"/>
                  </a:cubicBezTo>
                  <a:cubicBezTo>
                    <a:pt x="7" y="9"/>
                    <a:pt x="12" y="2"/>
                    <a:pt x="7" y="0"/>
                  </a:cubicBezTo>
                  <a:cubicBezTo>
                    <a:pt x="6" y="0"/>
                    <a:pt x="1" y="3"/>
                    <a:pt x="0" y="3"/>
                  </a:cubicBezTo>
                  <a:cubicBezTo>
                    <a:pt x="8" y="14"/>
                    <a:pt x="11" y="26"/>
                    <a:pt x="27" y="31"/>
                  </a:cubicBezTo>
                  <a:cubicBezTo>
                    <a:pt x="32" y="32"/>
                    <a:pt x="33" y="32"/>
                    <a:pt x="34" y="31"/>
                  </a:cubicBezTo>
                  <a:cubicBezTo>
                    <a:pt x="32" y="26"/>
                    <a:pt x="30" y="23"/>
                    <a:pt x="31" y="18"/>
                  </a:cubicBezTo>
                  <a:cubicBezTo>
                    <a:pt x="31" y="17"/>
                    <a:pt x="26" y="15"/>
                    <a:pt x="25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gf608b5aa75_0_1"/>
            <p:cNvSpPr/>
            <p:nvPr/>
          </p:nvSpPr>
          <p:spPr>
            <a:xfrm>
              <a:off x="6553894" y="5303710"/>
              <a:ext cx="310882" cy="349434"/>
            </a:xfrm>
            <a:custGeom>
              <a:avLst/>
              <a:gdLst/>
              <a:ahLst/>
              <a:cxnLst/>
              <a:rect l="l" t="t" r="r" b="b"/>
              <a:pathLst>
                <a:path w="80" h="82" extrusionOk="0">
                  <a:moveTo>
                    <a:pt x="73" y="63"/>
                  </a:moveTo>
                  <a:cubicBezTo>
                    <a:pt x="74" y="60"/>
                    <a:pt x="77" y="63"/>
                    <a:pt x="77" y="59"/>
                  </a:cubicBezTo>
                  <a:cubicBezTo>
                    <a:pt x="77" y="57"/>
                    <a:pt x="70" y="58"/>
                    <a:pt x="69" y="57"/>
                  </a:cubicBezTo>
                  <a:cubicBezTo>
                    <a:pt x="64" y="55"/>
                    <a:pt x="62" y="49"/>
                    <a:pt x="58" y="46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3"/>
                    <a:pt x="60" y="43"/>
                    <a:pt x="60" y="43"/>
                  </a:cubicBezTo>
                  <a:cubicBezTo>
                    <a:pt x="61" y="43"/>
                    <a:pt x="63" y="38"/>
                    <a:pt x="63" y="37"/>
                  </a:cubicBezTo>
                  <a:cubicBezTo>
                    <a:pt x="63" y="36"/>
                    <a:pt x="52" y="29"/>
                    <a:pt x="50" y="26"/>
                  </a:cubicBezTo>
                  <a:cubicBezTo>
                    <a:pt x="44" y="17"/>
                    <a:pt x="56" y="20"/>
                    <a:pt x="54" y="15"/>
                  </a:cubicBezTo>
                  <a:cubicBezTo>
                    <a:pt x="53" y="13"/>
                    <a:pt x="40" y="5"/>
                    <a:pt x="39" y="0"/>
                  </a:cubicBezTo>
                  <a:cubicBezTo>
                    <a:pt x="39" y="1"/>
                    <a:pt x="37" y="2"/>
                    <a:pt x="35" y="3"/>
                  </a:cubicBezTo>
                  <a:cubicBezTo>
                    <a:pt x="35" y="3"/>
                    <a:pt x="23" y="3"/>
                    <a:pt x="22" y="3"/>
                  </a:cubicBezTo>
                  <a:cubicBezTo>
                    <a:pt x="21" y="3"/>
                    <a:pt x="20" y="2"/>
                    <a:pt x="19" y="2"/>
                  </a:cubicBezTo>
                  <a:cubicBezTo>
                    <a:pt x="13" y="4"/>
                    <a:pt x="8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3" y="12"/>
                    <a:pt x="9" y="15"/>
                    <a:pt x="8" y="21"/>
                  </a:cubicBezTo>
                  <a:cubicBezTo>
                    <a:pt x="7" y="25"/>
                    <a:pt x="4" y="28"/>
                    <a:pt x="4" y="33"/>
                  </a:cubicBezTo>
                  <a:cubicBezTo>
                    <a:pt x="4" y="34"/>
                    <a:pt x="7" y="37"/>
                    <a:pt x="7" y="38"/>
                  </a:cubicBezTo>
                  <a:cubicBezTo>
                    <a:pt x="7" y="39"/>
                    <a:pt x="5" y="40"/>
                    <a:pt x="5" y="40"/>
                  </a:cubicBezTo>
                  <a:cubicBezTo>
                    <a:pt x="13" y="45"/>
                    <a:pt x="21" y="40"/>
                    <a:pt x="27" y="47"/>
                  </a:cubicBezTo>
                  <a:cubicBezTo>
                    <a:pt x="29" y="49"/>
                    <a:pt x="31" y="52"/>
                    <a:pt x="33" y="54"/>
                  </a:cubicBezTo>
                  <a:cubicBezTo>
                    <a:pt x="34" y="54"/>
                    <a:pt x="39" y="51"/>
                    <a:pt x="40" y="51"/>
                  </a:cubicBezTo>
                  <a:cubicBezTo>
                    <a:pt x="45" y="53"/>
                    <a:pt x="40" y="60"/>
                    <a:pt x="44" y="59"/>
                  </a:cubicBezTo>
                  <a:cubicBezTo>
                    <a:pt x="50" y="56"/>
                    <a:pt x="45" y="60"/>
                    <a:pt x="50" y="61"/>
                  </a:cubicBezTo>
                  <a:cubicBezTo>
                    <a:pt x="52" y="61"/>
                    <a:pt x="55" y="58"/>
                    <a:pt x="57" y="58"/>
                  </a:cubicBezTo>
                  <a:cubicBezTo>
                    <a:pt x="62" y="59"/>
                    <a:pt x="57" y="64"/>
                    <a:pt x="58" y="65"/>
                  </a:cubicBezTo>
                  <a:cubicBezTo>
                    <a:pt x="59" y="66"/>
                    <a:pt x="64" y="68"/>
                    <a:pt x="64" y="69"/>
                  </a:cubicBezTo>
                  <a:cubicBezTo>
                    <a:pt x="63" y="74"/>
                    <a:pt x="65" y="77"/>
                    <a:pt x="67" y="82"/>
                  </a:cubicBezTo>
                  <a:cubicBezTo>
                    <a:pt x="68" y="81"/>
                    <a:pt x="70" y="81"/>
                    <a:pt x="72" y="80"/>
                  </a:cubicBezTo>
                  <a:cubicBezTo>
                    <a:pt x="74" y="80"/>
                    <a:pt x="75" y="82"/>
                    <a:pt x="76" y="82"/>
                  </a:cubicBezTo>
                  <a:cubicBezTo>
                    <a:pt x="76" y="80"/>
                    <a:pt x="76" y="78"/>
                    <a:pt x="76" y="76"/>
                  </a:cubicBezTo>
                  <a:cubicBezTo>
                    <a:pt x="76" y="72"/>
                    <a:pt x="76" y="75"/>
                    <a:pt x="74" y="72"/>
                  </a:cubicBezTo>
                  <a:cubicBezTo>
                    <a:pt x="72" y="70"/>
                    <a:pt x="78" y="70"/>
                    <a:pt x="79" y="70"/>
                  </a:cubicBezTo>
                  <a:cubicBezTo>
                    <a:pt x="80" y="67"/>
                    <a:pt x="72" y="65"/>
                    <a:pt x="73" y="6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gf608b5aa75_0_1"/>
            <p:cNvSpPr/>
            <p:nvPr/>
          </p:nvSpPr>
          <p:spPr>
            <a:xfrm>
              <a:off x="6225108" y="4965029"/>
              <a:ext cx="659201" cy="388856"/>
            </a:xfrm>
            <a:custGeom>
              <a:avLst/>
              <a:gdLst/>
              <a:ahLst/>
              <a:cxnLst/>
              <a:rect l="l" t="t" r="r" b="b"/>
              <a:pathLst>
                <a:path w="170" h="91" extrusionOk="0">
                  <a:moveTo>
                    <a:pt x="156" y="70"/>
                  </a:moveTo>
                  <a:cubicBezTo>
                    <a:pt x="155" y="69"/>
                    <a:pt x="154" y="69"/>
                    <a:pt x="154" y="68"/>
                  </a:cubicBezTo>
                  <a:cubicBezTo>
                    <a:pt x="153" y="64"/>
                    <a:pt x="159" y="60"/>
                    <a:pt x="159" y="57"/>
                  </a:cubicBezTo>
                  <a:cubicBezTo>
                    <a:pt x="145" y="54"/>
                    <a:pt x="147" y="53"/>
                    <a:pt x="141" y="49"/>
                  </a:cubicBezTo>
                  <a:cubicBezTo>
                    <a:pt x="135" y="45"/>
                    <a:pt x="150" y="36"/>
                    <a:pt x="138" y="36"/>
                  </a:cubicBezTo>
                  <a:cubicBezTo>
                    <a:pt x="129" y="37"/>
                    <a:pt x="132" y="32"/>
                    <a:pt x="127" y="30"/>
                  </a:cubicBezTo>
                  <a:cubicBezTo>
                    <a:pt x="122" y="27"/>
                    <a:pt x="122" y="34"/>
                    <a:pt x="112" y="29"/>
                  </a:cubicBezTo>
                  <a:cubicBezTo>
                    <a:pt x="105" y="25"/>
                    <a:pt x="103" y="41"/>
                    <a:pt x="95" y="36"/>
                  </a:cubicBezTo>
                  <a:cubicBezTo>
                    <a:pt x="87" y="31"/>
                    <a:pt x="101" y="31"/>
                    <a:pt x="88" y="26"/>
                  </a:cubicBezTo>
                  <a:cubicBezTo>
                    <a:pt x="75" y="21"/>
                    <a:pt x="72" y="14"/>
                    <a:pt x="68" y="15"/>
                  </a:cubicBezTo>
                  <a:cubicBezTo>
                    <a:pt x="63" y="17"/>
                    <a:pt x="62" y="8"/>
                    <a:pt x="50" y="13"/>
                  </a:cubicBezTo>
                  <a:cubicBezTo>
                    <a:pt x="36" y="18"/>
                    <a:pt x="39" y="9"/>
                    <a:pt x="31" y="9"/>
                  </a:cubicBezTo>
                  <a:cubicBezTo>
                    <a:pt x="23" y="9"/>
                    <a:pt x="21" y="0"/>
                    <a:pt x="16" y="2"/>
                  </a:cubicBezTo>
                  <a:cubicBezTo>
                    <a:pt x="11" y="4"/>
                    <a:pt x="4" y="1"/>
                    <a:pt x="0" y="7"/>
                  </a:cubicBezTo>
                  <a:cubicBezTo>
                    <a:pt x="15" y="22"/>
                    <a:pt x="22" y="14"/>
                    <a:pt x="26" y="24"/>
                  </a:cubicBezTo>
                  <a:cubicBezTo>
                    <a:pt x="30" y="34"/>
                    <a:pt x="36" y="22"/>
                    <a:pt x="41" y="44"/>
                  </a:cubicBezTo>
                  <a:cubicBezTo>
                    <a:pt x="45" y="66"/>
                    <a:pt x="42" y="70"/>
                    <a:pt x="38" y="72"/>
                  </a:cubicBezTo>
                  <a:cubicBezTo>
                    <a:pt x="47" y="76"/>
                    <a:pt x="42" y="73"/>
                    <a:pt x="48" y="72"/>
                  </a:cubicBezTo>
                  <a:cubicBezTo>
                    <a:pt x="51" y="71"/>
                    <a:pt x="60" y="76"/>
                    <a:pt x="62" y="74"/>
                  </a:cubicBezTo>
                  <a:cubicBezTo>
                    <a:pt x="62" y="74"/>
                    <a:pt x="64" y="69"/>
                    <a:pt x="64" y="69"/>
                  </a:cubicBezTo>
                  <a:cubicBezTo>
                    <a:pt x="66" y="66"/>
                    <a:pt x="68" y="69"/>
                    <a:pt x="77" y="77"/>
                  </a:cubicBezTo>
                  <a:cubicBezTo>
                    <a:pt x="77" y="78"/>
                    <a:pt x="79" y="78"/>
                    <a:pt x="79" y="79"/>
                  </a:cubicBezTo>
                  <a:cubicBezTo>
                    <a:pt x="79" y="80"/>
                    <a:pt x="79" y="82"/>
                    <a:pt x="80" y="83"/>
                  </a:cubicBezTo>
                  <a:cubicBezTo>
                    <a:pt x="82" y="85"/>
                    <a:pt x="83" y="80"/>
                    <a:pt x="86" y="84"/>
                  </a:cubicBezTo>
                  <a:cubicBezTo>
                    <a:pt x="86" y="84"/>
                    <a:pt x="86" y="85"/>
                    <a:pt x="86" y="85"/>
                  </a:cubicBezTo>
                  <a:cubicBezTo>
                    <a:pt x="93" y="85"/>
                    <a:pt x="98" y="83"/>
                    <a:pt x="104" y="81"/>
                  </a:cubicBezTo>
                  <a:cubicBezTo>
                    <a:pt x="105" y="81"/>
                    <a:pt x="106" y="82"/>
                    <a:pt x="107" y="82"/>
                  </a:cubicBezTo>
                  <a:cubicBezTo>
                    <a:pt x="108" y="82"/>
                    <a:pt x="120" y="82"/>
                    <a:pt x="120" y="82"/>
                  </a:cubicBezTo>
                  <a:cubicBezTo>
                    <a:pt x="122" y="81"/>
                    <a:pt x="124" y="80"/>
                    <a:pt x="124" y="79"/>
                  </a:cubicBezTo>
                  <a:cubicBezTo>
                    <a:pt x="127" y="77"/>
                    <a:pt x="128" y="73"/>
                    <a:pt x="132" y="73"/>
                  </a:cubicBezTo>
                  <a:cubicBezTo>
                    <a:pt x="133" y="73"/>
                    <a:pt x="142" y="76"/>
                    <a:pt x="143" y="77"/>
                  </a:cubicBezTo>
                  <a:cubicBezTo>
                    <a:pt x="143" y="78"/>
                    <a:pt x="139" y="80"/>
                    <a:pt x="146" y="83"/>
                  </a:cubicBezTo>
                  <a:cubicBezTo>
                    <a:pt x="149" y="84"/>
                    <a:pt x="151" y="82"/>
                    <a:pt x="154" y="82"/>
                  </a:cubicBezTo>
                  <a:cubicBezTo>
                    <a:pt x="159" y="83"/>
                    <a:pt x="159" y="91"/>
                    <a:pt x="165" y="84"/>
                  </a:cubicBezTo>
                  <a:cubicBezTo>
                    <a:pt x="170" y="78"/>
                    <a:pt x="156" y="71"/>
                    <a:pt x="156" y="7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gf608b5aa75_0_1"/>
            <p:cNvSpPr/>
            <p:nvPr/>
          </p:nvSpPr>
          <p:spPr>
            <a:xfrm>
              <a:off x="6814320" y="3094218"/>
              <a:ext cx="2332431" cy="2315219"/>
            </a:xfrm>
            <a:custGeom>
              <a:avLst/>
              <a:gdLst/>
              <a:ahLst/>
              <a:cxnLst/>
              <a:rect l="l" t="t" r="r" b="b"/>
              <a:pathLst>
                <a:path w="601" h="542" extrusionOk="0">
                  <a:moveTo>
                    <a:pt x="601" y="14"/>
                  </a:moveTo>
                  <a:cubicBezTo>
                    <a:pt x="601" y="490"/>
                    <a:pt x="601" y="490"/>
                    <a:pt x="601" y="490"/>
                  </a:cubicBezTo>
                  <a:cubicBezTo>
                    <a:pt x="601" y="489"/>
                    <a:pt x="600" y="489"/>
                    <a:pt x="597" y="492"/>
                  </a:cubicBezTo>
                  <a:cubicBezTo>
                    <a:pt x="592" y="498"/>
                    <a:pt x="587" y="501"/>
                    <a:pt x="581" y="505"/>
                  </a:cubicBezTo>
                  <a:cubicBezTo>
                    <a:pt x="574" y="508"/>
                    <a:pt x="577" y="510"/>
                    <a:pt x="570" y="512"/>
                  </a:cubicBezTo>
                  <a:cubicBezTo>
                    <a:pt x="562" y="514"/>
                    <a:pt x="568" y="519"/>
                    <a:pt x="563" y="522"/>
                  </a:cubicBezTo>
                  <a:cubicBezTo>
                    <a:pt x="558" y="526"/>
                    <a:pt x="550" y="531"/>
                    <a:pt x="554" y="536"/>
                  </a:cubicBezTo>
                  <a:cubicBezTo>
                    <a:pt x="559" y="541"/>
                    <a:pt x="551" y="542"/>
                    <a:pt x="549" y="540"/>
                  </a:cubicBezTo>
                  <a:cubicBezTo>
                    <a:pt x="547" y="538"/>
                    <a:pt x="540" y="534"/>
                    <a:pt x="540" y="534"/>
                  </a:cubicBezTo>
                  <a:cubicBezTo>
                    <a:pt x="540" y="534"/>
                    <a:pt x="545" y="527"/>
                    <a:pt x="543" y="526"/>
                  </a:cubicBezTo>
                  <a:cubicBezTo>
                    <a:pt x="542" y="524"/>
                    <a:pt x="540" y="528"/>
                    <a:pt x="539" y="523"/>
                  </a:cubicBezTo>
                  <a:cubicBezTo>
                    <a:pt x="538" y="518"/>
                    <a:pt x="536" y="521"/>
                    <a:pt x="521" y="522"/>
                  </a:cubicBezTo>
                  <a:cubicBezTo>
                    <a:pt x="505" y="523"/>
                    <a:pt x="506" y="521"/>
                    <a:pt x="505" y="512"/>
                  </a:cubicBezTo>
                  <a:cubicBezTo>
                    <a:pt x="505" y="503"/>
                    <a:pt x="506" y="493"/>
                    <a:pt x="502" y="493"/>
                  </a:cubicBezTo>
                  <a:cubicBezTo>
                    <a:pt x="498" y="493"/>
                    <a:pt x="491" y="493"/>
                    <a:pt x="491" y="493"/>
                  </a:cubicBezTo>
                  <a:cubicBezTo>
                    <a:pt x="491" y="493"/>
                    <a:pt x="489" y="487"/>
                    <a:pt x="491" y="476"/>
                  </a:cubicBezTo>
                  <a:cubicBezTo>
                    <a:pt x="494" y="465"/>
                    <a:pt x="496" y="455"/>
                    <a:pt x="489" y="461"/>
                  </a:cubicBezTo>
                  <a:cubicBezTo>
                    <a:pt x="481" y="467"/>
                    <a:pt x="484" y="449"/>
                    <a:pt x="474" y="445"/>
                  </a:cubicBezTo>
                  <a:cubicBezTo>
                    <a:pt x="465" y="441"/>
                    <a:pt x="468" y="429"/>
                    <a:pt x="458" y="436"/>
                  </a:cubicBezTo>
                  <a:cubicBezTo>
                    <a:pt x="443" y="446"/>
                    <a:pt x="434" y="433"/>
                    <a:pt x="410" y="439"/>
                  </a:cubicBezTo>
                  <a:cubicBezTo>
                    <a:pt x="392" y="444"/>
                    <a:pt x="392" y="444"/>
                    <a:pt x="383" y="434"/>
                  </a:cubicBezTo>
                  <a:cubicBezTo>
                    <a:pt x="376" y="426"/>
                    <a:pt x="371" y="419"/>
                    <a:pt x="370" y="417"/>
                  </a:cubicBezTo>
                  <a:cubicBezTo>
                    <a:pt x="369" y="415"/>
                    <a:pt x="370" y="413"/>
                    <a:pt x="370" y="413"/>
                  </a:cubicBezTo>
                  <a:cubicBezTo>
                    <a:pt x="368" y="395"/>
                    <a:pt x="373" y="409"/>
                    <a:pt x="390" y="390"/>
                  </a:cubicBezTo>
                  <a:cubicBezTo>
                    <a:pt x="388" y="375"/>
                    <a:pt x="379" y="390"/>
                    <a:pt x="377" y="377"/>
                  </a:cubicBezTo>
                  <a:cubicBezTo>
                    <a:pt x="376" y="364"/>
                    <a:pt x="372" y="370"/>
                    <a:pt x="367" y="355"/>
                  </a:cubicBezTo>
                  <a:cubicBezTo>
                    <a:pt x="363" y="341"/>
                    <a:pt x="375" y="356"/>
                    <a:pt x="375" y="345"/>
                  </a:cubicBezTo>
                  <a:cubicBezTo>
                    <a:pt x="375" y="335"/>
                    <a:pt x="383" y="344"/>
                    <a:pt x="382" y="327"/>
                  </a:cubicBezTo>
                  <a:cubicBezTo>
                    <a:pt x="381" y="320"/>
                    <a:pt x="373" y="324"/>
                    <a:pt x="371" y="332"/>
                  </a:cubicBezTo>
                  <a:cubicBezTo>
                    <a:pt x="369" y="339"/>
                    <a:pt x="358" y="342"/>
                    <a:pt x="363" y="332"/>
                  </a:cubicBezTo>
                  <a:cubicBezTo>
                    <a:pt x="368" y="323"/>
                    <a:pt x="356" y="324"/>
                    <a:pt x="343" y="332"/>
                  </a:cubicBezTo>
                  <a:cubicBezTo>
                    <a:pt x="329" y="339"/>
                    <a:pt x="348" y="337"/>
                    <a:pt x="343" y="347"/>
                  </a:cubicBezTo>
                  <a:cubicBezTo>
                    <a:pt x="339" y="357"/>
                    <a:pt x="335" y="340"/>
                    <a:pt x="330" y="343"/>
                  </a:cubicBezTo>
                  <a:cubicBezTo>
                    <a:pt x="324" y="346"/>
                    <a:pt x="335" y="348"/>
                    <a:pt x="328" y="353"/>
                  </a:cubicBezTo>
                  <a:cubicBezTo>
                    <a:pt x="321" y="359"/>
                    <a:pt x="317" y="347"/>
                    <a:pt x="307" y="369"/>
                  </a:cubicBezTo>
                  <a:cubicBezTo>
                    <a:pt x="300" y="369"/>
                    <a:pt x="256" y="385"/>
                    <a:pt x="248" y="387"/>
                  </a:cubicBezTo>
                  <a:cubicBezTo>
                    <a:pt x="241" y="389"/>
                    <a:pt x="243" y="387"/>
                    <a:pt x="243" y="400"/>
                  </a:cubicBezTo>
                  <a:cubicBezTo>
                    <a:pt x="243" y="413"/>
                    <a:pt x="243" y="516"/>
                    <a:pt x="243" y="516"/>
                  </a:cubicBezTo>
                  <a:cubicBezTo>
                    <a:pt x="236" y="516"/>
                    <a:pt x="232" y="522"/>
                    <a:pt x="228" y="515"/>
                  </a:cubicBezTo>
                  <a:cubicBezTo>
                    <a:pt x="218" y="498"/>
                    <a:pt x="218" y="495"/>
                    <a:pt x="213" y="491"/>
                  </a:cubicBezTo>
                  <a:cubicBezTo>
                    <a:pt x="208" y="488"/>
                    <a:pt x="200" y="480"/>
                    <a:pt x="190" y="481"/>
                  </a:cubicBezTo>
                  <a:cubicBezTo>
                    <a:pt x="181" y="483"/>
                    <a:pt x="172" y="486"/>
                    <a:pt x="166" y="490"/>
                  </a:cubicBezTo>
                  <a:cubicBezTo>
                    <a:pt x="161" y="495"/>
                    <a:pt x="155" y="501"/>
                    <a:pt x="155" y="501"/>
                  </a:cubicBezTo>
                  <a:cubicBezTo>
                    <a:pt x="150" y="480"/>
                    <a:pt x="172" y="477"/>
                    <a:pt x="159" y="466"/>
                  </a:cubicBezTo>
                  <a:cubicBezTo>
                    <a:pt x="147" y="455"/>
                    <a:pt x="146" y="470"/>
                    <a:pt x="140" y="458"/>
                  </a:cubicBezTo>
                  <a:cubicBezTo>
                    <a:pt x="134" y="447"/>
                    <a:pt x="125" y="458"/>
                    <a:pt x="126" y="450"/>
                  </a:cubicBezTo>
                  <a:cubicBezTo>
                    <a:pt x="126" y="448"/>
                    <a:pt x="119" y="416"/>
                    <a:pt x="110" y="415"/>
                  </a:cubicBezTo>
                  <a:cubicBezTo>
                    <a:pt x="98" y="414"/>
                    <a:pt x="93" y="404"/>
                    <a:pt x="109" y="402"/>
                  </a:cubicBezTo>
                  <a:cubicBezTo>
                    <a:pt x="124" y="400"/>
                    <a:pt x="112" y="409"/>
                    <a:pt x="129" y="408"/>
                  </a:cubicBezTo>
                  <a:cubicBezTo>
                    <a:pt x="146" y="406"/>
                    <a:pt x="107" y="394"/>
                    <a:pt x="122" y="389"/>
                  </a:cubicBezTo>
                  <a:cubicBezTo>
                    <a:pt x="134" y="385"/>
                    <a:pt x="119" y="384"/>
                    <a:pt x="130" y="377"/>
                  </a:cubicBezTo>
                  <a:cubicBezTo>
                    <a:pt x="140" y="370"/>
                    <a:pt x="136" y="380"/>
                    <a:pt x="148" y="377"/>
                  </a:cubicBezTo>
                  <a:cubicBezTo>
                    <a:pt x="160" y="374"/>
                    <a:pt x="183" y="385"/>
                    <a:pt x="168" y="373"/>
                  </a:cubicBezTo>
                  <a:cubicBezTo>
                    <a:pt x="157" y="364"/>
                    <a:pt x="177" y="350"/>
                    <a:pt x="172" y="342"/>
                  </a:cubicBezTo>
                  <a:cubicBezTo>
                    <a:pt x="166" y="333"/>
                    <a:pt x="174" y="333"/>
                    <a:pt x="171" y="327"/>
                  </a:cubicBezTo>
                  <a:cubicBezTo>
                    <a:pt x="169" y="321"/>
                    <a:pt x="158" y="316"/>
                    <a:pt x="153" y="323"/>
                  </a:cubicBezTo>
                  <a:cubicBezTo>
                    <a:pt x="148" y="329"/>
                    <a:pt x="150" y="326"/>
                    <a:pt x="137" y="320"/>
                  </a:cubicBezTo>
                  <a:cubicBezTo>
                    <a:pt x="124" y="313"/>
                    <a:pt x="114" y="317"/>
                    <a:pt x="99" y="330"/>
                  </a:cubicBezTo>
                  <a:cubicBezTo>
                    <a:pt x="85" y="342"/>
                    <a:pt x="81" y="331"/>
                    <a:pt x="74" y="342"/>
                  </a:cubicBezTo>
                  <a:cubicBezTo>
                    <a:pt x="71" y="354"/>
                    <a:pt x="63" y="348"/>
                    <a:pt x="64" y="356"/>
                  </a:cubicBezTo>
                  <a:cubicBezTo>
                    <a:pt x="63" y="348"/>
                    <a:pt x="66" y="352"/>
                    <a:pt x="69" y="340"/>
                  </a:cubicBezTo>
                  <a:cubicBezTo>
                    <a:pt x="43" y="327"/>
                    <a:pt x="82" y="336"/>
                    <a:pt x="62" y="312"/>
                  </a:cubicBezTo>
                  <a:cubicBezTo>
                    <a:pt x="41" y="287"/>
                    <a:pt x="41" y="289"/>
                    <a:pt x="32" y="292"/>
                  </a:cubicBezTo>
                  <a:cubicBezTo>
                    <a:pt x="23" y="295"/>
                    <a:pt x="33" y="277"/>
                    <a:pt x="16" y="271"/>
                  </a:cubicBezTo>
                  <a:cubicBezTo>
                    <a:pt x="0" y="266"/>
                    <a:pt x="27" y="243"/>
                    <a:pt x="18" y="233"/>
                  </a:cubicBezTo>
                  <a:cubicBezTo>
                    <a:pt x="9" y="223"/>
                    <a:pt x="33" y="188"/>
                    <a:pt x="40" y="199"/>
                  </a:cubicBezTo>
                  <a:cubicBezTo>
                    <a:pt x="59" y="227"/>
                    <a:pt x="66" y="219"/>
                    <a:pt x="64" y="198"/>
                  </a:cubicBezTo>
                  <a:cubicBezTo>
                    <a:pt x="62" y="177"/>
                    <a:pt x="97" y="171"/>
                    <a:pt x="109" y="154"/>
                  </a:cubicBezTo>
                  <a:cubicBezTo>
                    <a:pt x="121" y="136"/>
                    <a:pt x="125" y="167"/>
                    <a:pt x="141" y="153"/>
                  </a:cubicBezTo>
                  <a:cubicBezTo>
                    <a:pt x="157" y="139"/>
                    <a:pt x="152" y="154"/>
                    <a:pt x="177" y="158"/>
                  </a:cubicBezTo>
                  <a:cubicBezTo>
                    <a:pt x="202" y="161"/>
                    <a:pt x="227" y="203"/>
                    <a:pt x="242" y="187"/>
                  </a:cubicBezTo>
                  <a:cubicBezTo>
                    <a:pt x="253" y="176"/>
                    <a:pt x="260" y="167"/>
                    <a:pt x="274" y="175"/>
                  </a:cubicBezTo>
                  <a:cubicBezTo>
                    <a:pt x="288" y="184"/>
                    <a:pt x="285" y="160"/>
                    <a:pt x="315" y="182"/>
                  </a:cubicBezTo>
                  <a:cubicBezTo>
                    <a:pt x="346" y="204"/>
                    <a:pt x="331" y="170"/>
                    <a:pt x="350" y="183"/>
                  </a:cubicBezTo>
                  <a:cubicBezTo>
                    <a:pt x="370" y="196"/>
                    <a:pt x="398" y="167"/>
                    <a:pt x="368" y="155"/>
                  </a:cubicBezTo>
                  <a:cubicBezTo>
                    <a:pt x="315" y="133"/>
                    <a:pt x="384" y="137"/>
                    <a:pt x="361" y="117"/>
                  </a:cubicBezTo>
                  <a:cubicBezTo>
                    <a:pt x="344" y="102"/>
                    <a:pt x="408" y="104"/>
                    <a:pt x="386" y="95"/>
                  </a:cubicBezTo>
                  <a:cubicBezTo>
                    <a:pt x="364" y="86"/>
                    <a:pt x="355" y="59"/>
                    <a:pt x="383" y="61"/>
                  </a:cubicBezTo>
                  <a:cubicBezTo>
                    <a:pt x="410" y="62"/>
                    <a:pt x="504" y="39"/>
                    <a:pt x="530" y="29"/>
                  </a:cubicBezTo>
                  <a:cubicBezTo>
                    <a:pt x="557" y="19"/>
                    <a:pt x="563" y="0"/>
                    <a:pt x="578" y="12"/>
                  </a:cubicBezTo>
                  <a:cubicBezTo>
                    <a:pt x="587" y="19"/>
                    <a:pt x="595" y="14"/>
                    <a:pt x="601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gf608b5aa75_0_1"/>
            <p:cNvSpPr/>
            <p:nvPr/>
          </p:nvSpPr>
          <p:spPr>
            <a:xfrm>
              <a:off x="4265410" y="563962"/>
              <a:ext cx="1167030" cy="1860060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89" y="85"/>
                  </a:moveTo>
                  <a:cubicBezTo>
                    <a:pt x="88" y="85"/>
                    <a:pt x="89" y="85"/>
                    <a:pt x="89" y="85"/>
                  </a:cubicBezTo>
                  <a:close/>
                  <a:moveTo>
                    <a:pt x="290" y="297"/>
                  </a:moveTo>
                  <a:cubicBezTo>
                    <a:pt x="287" y="289"/>
                    <a:pt x="270" y="284"/>
                    <a:pt x="261" y="276"/>
                  </a:cubicBezTo>
                  <a:cubicBezTo>
                    <a:pt x="253" y="268"/>
                    <a:pt x="273" y="270"/>
                    <a:pt x="273" y="257"/>
                  </a:cubicBezTo>
                  <a:cubicBezTo>
                    <a:pt x="274" y="249"/>
                    <a:pt x="257" y="249"/>
                    <a:pt x="260" y="245"/>
                  </a:cubicBezTo>
                  <a:cubicBezTo>
                    <a:pt x="263" y="240"/>
                    <a:pt x="255" y="241"/>
                    <a:pt x="262" y="236"/>
                  </a:cubicBezTo>
                  <a:cubicBezTo>
                    <a:pt x="269" y="231"/>
                    <a:pt x="251" y="229"/>
                    <a:pt x="249" y="222"/>
                  </a:cubicBezTo>
                  <a:cubicBezTo>
                    <a:pt x="247" y="215"/>
                    <a:pt x="261" y="216"/>
                    <a:pt x="252" y="211"/>
                  </a:cubicBezTo>
                  <a:cubicBezTo>
                    <a:pt x="246" y="208"/>
                    <a:pt x="253" y="210"/>
                    <a:pt x="252" y="203"/>
                  </a:cubicBezTo>
                  <a:cubicBezTo>
                    <a:pt x="252" y="196"/>
                    <a:pt x="258" y="200"/>
                    <a:pt x="254" y="196"/>
                  </a:cubicBezTo>
                  <a:cubicBezTo>
                    <a:pt x="250" y="191"/>
                    <a:pt x="253" y="191"/>
                    <a:pt x="260" y="193"/>
                  </a:cubicBezTo>
                  <a:cubicBezTo>
                    <a:pt x="268" y="194"/>
                    <a:pt x="246" y="151"/>
                    <a:pt x="237" y="144"/>
                  </a:cubicBezTo>
                  <a:cubicBezTo>
                    <a:pt x="228" y="137"/>
                    <a:pt x="250" y="121"/>
                    <a:pt x="257" y="112"/>
                  </a:cubicBezTo>
                  <a:cubicBezTo>
                    <a:pt x="265" y="103"/>
                    <a:pt x="255" y="107"/>
                    <a:pt x="246" y="93"/>
                  </a:cubicBezTo>
                  <a:cubicBezTo>
                    <a:pt x="237" y="79"/>
                    <a:pt x="231" y="98"/>
                    <a:pt x="223" y="76"/>
                  </a:cubicBezTo>
                  <a:cubicBezTo>
                    <a:pt x="218" y="61"/>
                    <a:pt x="231" y="64"/>
                    <a:pt x="229" y="58"/>
                  </a:cubicBezTo>
                  <a:cubicBezTo>
                    <a:pt x="226" y="51"/>
                    <a:pt x="210" y="59"/>
                    <a:pt x="232" y="47"/>
                  </a:cubicBezTo>
                  <a:cubicBezTo>
                    <a:pt x="217" y="40"/>
                    <a:pt x="245" y="32"/>
                    <a:pt x="240" y="25"/>
                  </a:cubicBezTo>
                  <a:cubicBezTo>
                    <a:pt x="236" y="18"/>
                    <a:pt x="215" y="12"/>
                    <a:pt x="211" y="6"/>
                  </a:cubicBezTo>
                  <a:cubicBezTo>
                    <a:pt x="206" y="0"/>
                    <a:pt x="204" y="1"/>
                    <a:pt x="197" y="4"/>
                  </a:cubicBezTo>
                  <a:cubicBezTo>
                    <a:pt x="177" y="14"/>
                    <a:pt x="179" y="3"/>
                    <a:pt x="170" y="9"/>
                  </a:cubicBezTo>
                  <a:cubicBezTo>
                    <a:pt x="161" y="15"/>
                    <a:pt x="155" y="22"/>
                    <a:pt x="156" y="29"/>
                  </a:cubicBezTo>
                  <a:cubicBezTo>
                    <a:pt x="156" y="36"/>
                    <a:pt x="150" y="38"/>
                    <a:pt x="154" y="45"/>
                  </a:cubicBezTo>
                  <a:cubicBezTo>
                    <a:pt x="161" y="56"/>
                    <a:pt x="143" y="49"/>
                    <a:pt x="140" y="58"/>
                  </a:cubicBezTo>
                  <a:cubicBezTo>
                    <a:pt x="137" y="67"/>
                    <a:pt x="135" y="66"/>
                    <a:pt x="132" y="68"/>
                  </a:cubicBezTo>
                  <a:cubicBezTo>
                    <a:pt x="124" y="60"/>
                    <a:pt x="114" y="58"/>
                    <a:pt x="109" y="57"/>
                  </a:cubicBezTo>
                  <a:cubicBezTo>
                    <a:pt x="104" y="55"/>
                    <a:pt x="107" y="62"/>
                    <a:pt x="96" y="64"/>
                  </a:cubicBezTo>
                  <a:cubicBezTo>
                    <a:pt x="85" y="67"/>
                    <a:pt x="94" y="61"/>
                    <a:pt x="78" y="61"/>
                  </a:cubicBezTo>
                  <a:cubicBezTo>
                    <a:pt x="62" y="62"/>
                    <a:pt x="76" y="60"/>
                    <a:pt x="66" y="50"/>
                  </a:cubicBezTo>
                  <a:cubicBezTo>
                    <a:pt x="55" y="39"/>
                    <a:pt x="46" y="31"/>
                    <a:pt x="39" y="37"/>
                  </a:cubicBezTo>
                  <a:cubicBezTo>
                    <a:pt x="35" y="41"/>
                    <a:pt x="40" y="45"/>
                    <a:pt x="39" y="47"/>
                  </a:cubicBezTo>
                  <a:cubicBezTo>
                    <a:pt x="37" y="49"/>
                    <a:pt x="30" y="42"/>
                    <a:pt x="27" y="47"/>
                  </a:cubicBezTo>
                  <a:cubicBezTo>
                    <a:pt x="38" y="51"/>
                    <a:pt x="24" y="48"/>
                    <a:pt x="37" y="56"/>
                  </a:cubicBezTo>
                  <a:cubicBezTo>
                    <a:pt x="50" y="64"/>
                    <a:pt x="63" y="74"/>
                    <a:pt x="72" y="75"/>
                  </a:cubicBezTo>
                  <a:cubicBezTo>
                    <a:pt x="82" y="75"/>
                    <a:pt x="90" y="80"/>
                    <a:pt x="89" y="84"/>
                  </a:cubicBezTo>
                  <a:cubicBezTo>
                    <a:pt x="89" y="84"/>
                    <a:pt x="89" y="85"/>
                    <a:pt x="89" y="85"/>
                  </a:cubicBezTo>
                  <a:cubicBezTo>
                    <a:pt x="89" y="85"/>
                    <a:pt x="91" y="85"/>
                    <a:pt x="95" y="88"/>
                  </a:cubicBezTo>
                  <a:cubicBezTo>
                    <a:pt x="110" y="101"/>
                    <a:pt x="95" y="92"/>
                    <a:pt x="98" y="104"/>
                  </a:cubicBezTo>
                  <a:cubicBezTo>
                    <a:pt x="101" y="117"/>
                    <a:pt x="95" y="110"/>
                    <a:pt x="96" y="116"/>
                  </a:cubicBezTo>
                  <a:cubicBezTo>
                    <a:pt x="97" y="119"/>
                    <a:pt x="104" y="114"/>
                    <a:pt x="105" y="118"/>
                  </a:cubicBezTo>
                  <a:cubicBezTo>
                    <a:pt x="106" y="122"/>
                    <a:pt x="99" y="124"/>
                    <a:pt x="100" y="131"/>
                  </a:cubicBezTo>
                  <a:cubicBezTo>
                    <a:pt x="101" y="137"/>
                    <a:pt x="113" y="141"/>
                    <a:pt x="109" y="145"/>
                  </a:cubicBezTo>
                  <a:cubicBezTo>
                    <a:pt x="106" y="150"/>
                    <a:pt x="111" y="152"/>
                    <a:pt x="105" y="158"/>
                  </a:cubicBezTo>
                  <a:cubicBezTo>
                    <a:pt x="95" y="168"/>
                    <a:pt x="112" y="176"/>
                    <a:pt x="115" y="187"/>
                  </a:cubicBezTo>
                  <a:cubicBezTo>
                    <a:pt x="128" y="189"/>
                    <a:pt x="121" y="191"/>
                    <a:pt x="133" y="194"/>
                  </a:cubicBezTo>
                  <a:cubicBezTo>
                    <a:pt x="145" y="197"/>
                    <a:pt x="143" y="202"/>
                    <a:pt x="141" y="211"/>
                  </a:cubicBezTo>
                  <a:cubicBezTo>
                    <a:pt x="139" y="220"/>
                    <a:pt x="146" y="218"/>
                    <a:pt x="144" y="223"/>
                  </a:cubicBezTo>
                  <a:cubicBezTo>
                    <a:pt x="142" y="228"/>
                    <a:pt x="143" y="222"/>
                    <a:pt x="130" y="226"/>
                  </a:cubicBezTo>
                  <a:cubicBezTo>
                    <a:pt x="118" y="230"/>
                    <a:pt x="123" y="241"/>
                    <a:pt x="105" y="253"/>
                  </a:cubicBezTo>
                  <a:cubicBezTo>
                    <a:pt x="87" y="264"/>
                    <a:pt x="103" y="264"/>
                    <a:pt x="91" y="266"/>
                  </a:cubicBezTo>
                  <a:cubicBezTo>
                    <a:pt x="80" y="268"/>
                    <a:pt x="86" y="278"/>
                    <a:pt x="79" y="276"/>
                  </a:cubicBezTo>
                  <a:cubicBezTo>
                    <a:pt x="72" y="274"/>
                    <a:pt x="74" y="283"/>
                    <a:pt x="69" y="283"/>
                  </a:cubicBezTo>
                  <a:cubicBezTo>
                    <a:pt x="63" y="283"/>
                    <a:pt x="70" y="291"/>
                    <a:pt x="64" y="295"/>
                  </a:cubicBezTo>
                  <a:cubicBezTo>
                    <a:pt x="59" y="300"/>
                    <a:pt x="50" y="291"/>
                    <a:pt x="50" y="297"/>
                  </a:cubicBezTo>
                  <a:cubicBezTo>
                    <a:pt x="50" y="304"/>
                    <a:pt x="33" y="312"/>
                    <a:pt x="42" y="329"/>
                  </a:cubicBezTo>
                  <a:cubicBezTo>
                    <a:pt x="51" y="346"/>
                    <a:pt x="32" y="336"/>
                    <a:pt x="48" y="354"/>
                  </a:cubicBezTo>
                  <a:cubicBezTo>
                    <a:pt x="58" y="365"/>
                    <a:pt x="45" y="358"/>
                    <a:pt x="47" y="366"/>
                  </a:cubicBezTo>
                  <a:cubicBezTo>
                    <a:pt x="49" y="374"/>
                    <a:pt x="48" y="377"/>
                    <a:pt x="45" y="389"/>
                  </a:cubicBezTo>
                  <a:cubicBezTo>
                    <a:pt x="42" y="400"/>
                    <a:pt x="41" y="401"/>
                    <a:pt x="54" y="405"/>
                  </a:cubicBezTo>
                  <a:cubicBezTo>
                    <a:pt x="67" y="408"/>
                    <a:pt x="76" y="407"/>
                    <a:pt x="73" y="413"/>
                  </a:cubicBezTo>
                  <a:cubicBezTo>
                    <a:pt x="70" y="420"/>
                    <a:pt x="74" y="430"/>
                    <a:pt x="79" y="423"/>
                  </a:cubicBezTo>
                  <a:cubicBezTo>
                    <a:pt x="85" y="416"/>
                    <a:pt x="93" y="418"/>
                    <a:pt x="87" y="426"/>
                  </a:cubicBezTo>
                  <a:cubicBezTo>
                    <a:pt x="82" y="434"/>
                    <a:pt x="80" y="435"/>
                    <a:pt x="95" y="428"/>
                  </a:cubicBezTo>
                  <a:cubicBezTo>
                    <a:pt x="105" y="423"/>
                    <a:pt x="111" y="428"/>
                    <a:pt x="139" y="416"/>
                  </a:cubicBezTo>
                  <a:cubicBezTo>
                    <a:pt x="159" y="407"/>
                    <a:pt x="153" y="420"/>
                    <a:pt x="160" y="412"/>
                  </a:cubicBezTo>
                  <a:cubicBezTo>
                    <a:pt x="167" y="403"/>
                    <a:pt x="161" y="414"/>
                    <a:pt x="176" y="407"/>
                  </a:cubicBezTo>
                  <a:cubicBezTo>
                    <a:pt x="192" y="401"/>
                    <a:pt x="192" y="408"/>
                    <a:pt x="206" y="402"/>
                  </a:cubicBezTo>
                  <a:cubicBezTo>
                    <a:pt x="212" y="392"/>
                    <a:pt x="223" y="389"/>
                    <a:pt x="249" y="364"/>
                  </a:cubicBezTo>
                  <a:cubicBezTo>
                    <a:pt x="275" y="338"/>
                    <a:pt x="288" y="320"/>
                    <a:pt x="295" y="312"/>
                  </a:cubicBezTo>
                  <a:cubicBezTo>
                    <a:pt x="301" y="303"/>
                    <a:pt x="293" y="306"/>
                    <a:pt x="290" y="297"/>
                  </a:cubicBezTo>
                  <a:close/>
                  <a:moveTo>
                    <a:pt x="63" y="413"/>
                  </a:moveTo>
                  <a:cubicBezTo>
                    <a:pt x="62" y="415"/>
                    <a:pt x="69" y="415"/>
                    <a:pt x="69" y="413"/>
                  </a:cubicBezTo>
                  <a:cubicBezTo>
                    <a:pt x="69" y="412"/>
                    <a:pt x="63" y="410"/>
                    <a:pt x="63" y="413"/>
                  </a:cubicBezTo>
                  <a:close/>
                  <a:moveTo>
                    <a:pt x="57" y="407"/>
                  </a:moveTo>
                  <a:cubicBezTo>
                    <a:pt x="54" y="406"/>
                    <a:pt x="56" y="413"/>
                    <a:pt x="59" y="412"/>
                  </a:cubicBezTo>
                  <a:cubicBezTo>
                    <a:pt x="61" y="412"/>
                    <a:pt x="59" y="407"/>
                    <a:pt x="57" y="407"/>
                  </a:cubicBezTo>
                  <a:close/>
                  <a:moveTo>
                    <a:pt x="49" y="420"/>
                  </a:moveTo>
                  <a:cubicBezTo>
                    <a:pt x="49" y="422"/>
                    <a:pt x="53" y="420"/>
                    <a:pt x="52" y="418"/>
                  </a:cubicBezTo>
                  <a:cubicBezTo>
                    <a:pt x="51" y="417"/>
                    <a:pt x="49" y="418"/>
                    <a:pt x="49" y="420"/>
                  </a:cubicBezTo>
                  <a:close/>
                  <a:moveTo>
                    <a:pt x="60" y="419"/>
                  </a:moveTo>
                  <a:cubicBezTo>
                    <a:pt x="60" y="420"/>
                    <a:pt x="64" y="419"/>
                    <a:pt x="62" y="417"/>
                  </a:cubicBezTo>
                  <a:cubicBezTo>
                    <a:pt x="61" y="416"/>
                    <a:pt x="59" y="417"/>
                    <a:pt x="60" y="419"/>
                  </a:cubicBezTo>
                  <a:close/>
                  <a:moveTo>
                    <a:pt x="54" y="418"/>
                  </a:moveTo>
                  <a:cubicBezTo>
                    <a:pt x="54" y="420"/>
                    <a:pt x="58" y="418"/>
                    <a:pt x="57" y="417"/>
                  </a:cubicBezTo>
                  <a:cubicBezTo>
                    <a:pt x="57" y="415"/>
                    <a:pt x="54" y="417"/>
                    <a:pt x="54" y="418"/>
                  </a:cubicBezTo>
                  <a:close/>
                  <a:moveTo>
                    <a:pt x="13" y="421"/>
                  </a:moveTo>
                  <a:cubicBezTo>
                    <a:pt x="12" y="422"/>
                    <a:pt x="16" y="427"/>
                    <a:pt x="17" y="425"/>
                  </a:cubicBezTo>
                  <a:cubicBezTo>
                    <a:pt x="18" y="423"/>
                    <a:pt x="14" y="420"/>
                    <a:pt x="13" y="421"/>
                  </a:cubicBezTo>
                  <a:close/>
                  <a:moveTo>
                    <a:pt x="10" y="409"/>
                  </a:moveTo>
                  <a:cubicBezTo>
                    <a:pt x="1" y="406"/>
                    <a:pt x="11" y="411"/>
                    <a:pt x="9" y="415"/>
                  </a:cubicBezTo>
                  <a:cubicBezTo>
                    <a:pt x="6" y="419"/>
                    <a:pt x="7" y="411"/>
                    <a:pt x="5" y="413"/>
                  </a:cubicBezTo>
                  <a:cubicBezTo>
                    <a:pt x="4" y="415"/>
                    <a:pt x="0" y="414"/>
                    <a:pt x="0" y="418"/>
                  </a:cubicBezTo>
                  <a:cubicBezTo>
                    <a:pt x="0" y="421"/>
                    <a:pt x="2" y="418"/>
                    <a:pt x="3" y="418"/>
                  </a:cubicBezTo>
                  <a:cubicBezTo>
                    <a:pt x="4" y="418"/>
                    <a:pt x="4" y="420"/>
                    <a:pt x="8" y="422"/>
                  </a:cubicBezTo>
                  <a:cubicBezTo>
                    <a:pt x="9" y="422"/>
                    <a:pt x="10" y="423"/>
                    <a:pt x="12" y="421"/>
                  </a:cubicBezTo>
                  <a:cubicBezTo>
                    <a:pt x="14" y="420"/>
                    <a:pt x="11" y="418"/>
                    <a:pt x="13" y="416"/>
                  </a:cubicBezTo>
                  <a:cubicBezTo>
                    <a:pt x="14" y="415"/>
                    <a:pt x="15" y="419"/>
                    <a:pt x="18" y="415"/>
                  </a:cubicBezTo>
                  <a:cubicBezTo>
                    <a:pt x="22" y="411"/>
                    <a:pt x="18" y="412"/>
                    <a:pt x="10" y="409"/>
                  </a:cubicBezTo>
                  <a:close/>
                  <a:moveTo>
                    <a:pt x="131" y="216"/>
                  </a:moveTo>
                  <a:cubicBezTo>
                    <a:pt x="125" y="215"/>
                    <a:pt x="125" y="222"/>
                    <a:pt x="129" y="222"/>
                  </a:cubicBezTo>
                  <a:cubicBezTo>
                    <a:pt x="134" y="222"/>
                    <a:pt x="132" y="219"/>
                    <a:pt x="137" y="219"/>
                  </a:cubicBezTo>
                  <a:cubicBezTo>
                    <a:pt x="142" y="219"/>
                    <a:pt x="136" y="217"/>
                    <a:pt x="131" y="216"/>
                  </a:cubicBezTo>
                  <a:close/>
                  <a:moveTo>
                    <a:pt x="43" y="293"/>
                  </a:moveTo>
                  <a:cubicBezTo>
                    <a:pt x="41" y="292"/>
                    <a:pt x="38" y="293"/>
                    <a:pt x="43" y="297"/>
                  </a:cubicBezTo>
                  <a:cubicBezTo>
                    <a:pt x="44" y="298"/>
                    <a:pt x="46" y="297"/>
                    <a:pt x="48" y="294"/>
                  </a:cubicBezTo>
                  <a:cubicBezTo>
                    <a:pt x="50" y="291"/>
                    <a:pt x="45" y="293"/>
                    <a:pt x="43" y="29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gf608b5aa75_0_1"/>
            <p:cNvSpPr/>
            <p:nvPr/>
          </p:nvSpPr>
          <p:spPr>
            <a:xfrm>
              <a:off x="2833073" y="359678"/>
              <a:ext cx="2548909" cy="2363602"/>
            </a:xfrm>
            <a:custGeom>
              <a:avLst/>
              <a:gdLst/>
              <a:ahLst/>
              <a:cxnLst/>
              <a:rect l="l" t="t" r="r" b="b"/>
              <a:pathLst>
                <a:path w="657" h="553" extrusionOk="0">
                  <a:moveTo>
                    <a:pt x="647" y="42"/>
                  </a:moveTo>
                  <a:cubicBezTo>
                    <a:pt x="637" y="40"/>
                    <a:pt x="637" y="54"/>
                    <a:pt x="616" y="49"/>
                  </a:cubicBezTo>
                  <a:cubicBezTo>
                    <a:pt x="594" y="44"/>
                    <a:pt x="589" y="48"/>
                    <a:pt x="596" y="49"/>
                  </a:cubicBezTo>
                  <a:cubicBezTo>
                    <a:pt x="602" y="49"/>
                    <a:pt x="602" y="52"/>
                    <a:pt x="613" y="53"/>
                  </a:cubicBezTo>
                  <a:cubicBezTo>
                    <a:pt x="624" y="54"/>
                    <a:pt x="622" y="61"/>
                    <a:pt x="620" y="64"/>
                  </a:cubicBezTo>
                  <a:cubicBezTo>
                    <a:pt x="617" y="66"/>
                    <a:pt x="621" y="66"/>
                    <a:pt x="626" y="65"/>
                  </a:cubicBezTo>
                  <a:cubicBezTo>
                    <a:pt x="632" y="63"/>
                    <a:pt x="631" y="56"/>
                    <a:pt x="635" y="60"/>
                  </a:cubicBezTo>
                  <a:cubicBezTo>
                    <a:pt x="639" y="64"/>
                    <a:pt x="640" y="61"/>
                    <a:pt x="648" y="63"/>
                  </a:cubicBezTo>
                  <a:cubicBezTo>
                    <a:pt x="649" y="64"/>
                    <a:pt x="650" y="66"/>
                    <a:pt x="650" y="67"/>
                  </a:cubicBezTo>
                  <a:cubicBezTo>
                    <a:pt x="653" y="77"/>
                    <a:pt x="644" y="74"/>
                    <a:pt x="639" y="71"/>
                  </a:cubicBezTo>
                  <a:cubicBezTo>
                    <a:pt x="633" y="69"/>
                    <a:pt x="634" y="68"/>
                    <a:pt x="631" y="73"/>
                  </a:cubicBezTo>
                  <a:cubicBezTo>
                    <a:pt x="627" y="81"/>
                    <a:pt x="610" y="78"/>
                    <a:pt x="610" y="86"/>
                  </a:cubicBezTo>
                  <a:cubicBezTo>
                    <a:pt x="609" y="95"/>
                    <a:pt x="607" y="97"/>
                    <a:pt x="601" y="95"/>
                  </a:cubicBezTo>
                  <a:cubicBezTo>
                    <a:pt x="586" y="88"/>
                    <a:pt x="614" y="80"/>
                    <a:pt x="609" y="73"/>
                  </a:cubicBezTo>
                  <a:cubicBezTo>
                    <a:pt x="605" y="66"/>
                    <a:pt x="584" y="60"/>
                    <a:pt x="580" y="54"/>
                  </a:cubicBezTo>
                  <a:cubicBezTo>
                    <a:pt x="575" y="48"/>
                    <a:pt x="573" y="49"/>
                    <a:pt x="566" y="52"/>
                  </a:cubicBezTo>
                  <a:cubicBezTo>
                    <a:pt x="546" y="62"/>
                    <a:pt x="548" y="51"/>
                    <a:pt x="539" y="57"/>
                  </a:cubicBezTo>
                  <a:cubicBezTo>
                    <a:pt x="530" y="63"/>
                    <a:pt x="524" y="70"/>
                    <a:pt x="525" y="77"/>
                  </a:cubicBezTo>
                  <a:cubicBezTo>
                    <a:pt x="525" y="84"/>
                    <a:pt x="519" y="86"/>
                    <a:pt x="523" y="93"/>
                  </a:cubicBezTo>
                  <a:cubicBezTo>
                    <a:pt x="530" y="104"/>
                    <a:pt x="512" y="97"/>
                    <a:pt x="509" y="106"/>
                  </a:cubicBezTo>
                  <a:cubicBezTo>
                    <a:pt x="506" y="115"/>
                    <a:pt x="504" y="114"/>
                    <a:pt x="501" y="116"/>
                  </a:cubicBezTo>
                  <a:cubicBezTo>
                    <a:pt x="493" y="108"/>
                    <a:pt x="483" y="106"/>
                    <a:pt x="478" y="105"/>
                  </a:cubicBezTo>
                  <a:cubicBezTo>
                    <a:pt x="473" y="103"/>
                    <a:pt x="476" y="110"/>
                    <a:pt x="465" y="112"/>
                  </a:cubicBezTo>
                  <a:cubicBezTo>
                    <a:pt x="454" y="115"/>
                    <a:pt x="463" y="109"/>
                    <a:pt x="447" y="109"/>
                  </a:cubicBezTo>
                  <a:cubicBezTo>
                    <a:pt x="431" y="110"/>
                    <a:pt x="445" y="108"/>
                    <a:pt x="435" y="98"/>
                  </a:cubicBezTo>
                  <a:cubicBezTo>
                    <a:pt x="424" y="87"/>
                    <a:pt x="415" y="79"/>
                    <a:pt x="408" y="85"/>
                  </a:cubicBezTo>
                  <a:cubicBezTo>
                    <a:pt x="404" y="89"/>
                    <a:pt x="409" y="93"/>
                    <a:pt x="408" y="95"/>
                  </a:cubicBezTo>
                  <a:cubicBezTo>
                    <a:pt x="406" y="97"/>
                    <a:pt x="399" y="90"/>
                    <a:pt x="396" y="95"/>
                  </a:cubicBezTo>
                  <a:cubicBezTo>
                    <a:pt x="372" y="95"/>
                    <a:pt x="400" y="99"/>
                    <a:pt x="386" y="111"/>
                  </a:cubicBezTo>
                  <a:cubicBezTo>
                    <a:pt x="371" y="124"/>
                    <a:pt x="395" y="116"/>
                    <a:pt x="383" y="124"/>
                  </a:cubicBezTo>
                  <a:cubicBezTo>
                    <a:pt x="371" y="132"/>
                    <a:pt x="345" y="110"/>
                    <a:pt x="334" y="119"/>
                  </a:cubicBezTo>
                  <a:cubicBezTo>
                    <a:pt x="329" y="122"/>
                    <a:pt x="340" y="136"/>
                    <a:pt x="330" y="142"/>
                  </a:cubicBezTo>
                  <a:cubicBezTo>
                    <a:pt x="324" y="146"/>
                    <a:pt x="317" y="134"/>
                    <a:pt x="312" y="137"/>
                  </a:cubicBezTo>
                  <a:cubicBezTo>
                    <a:pt x="307" y="141"/>
                    <a:pt x="301" y="142"/>
                    <a:pt x="298" y="149"/>
                  </a:cubicBezTo>
                  <a:cubicBezTo>
                    <a:pt x="290" y="166"/>
                    <a:pt x="286" y="161"/>
                    <a:pt x="284" y="166"/>
                  </a:cubicBezTo>
                  <a:cubicBezTo>
                    <a:pt x="282" y="171"/>
                    <a:pt x="295" y="173"/>
                    <a:pt x="292" y="181"/>
                  </a:cubicBezTo>
                  <a:cubicBezTo>
                    <a:pt x="289" y="189"/>
                    <a:pt x="283" y="184"/>
                    <a:pt x="277" y="195"/>
                  </a:cubicBezTo>
                  <a:cubicBezTo>
                    <a:pt x="271" y="207"/>
                    <a:pt x="263" y="202"/>
                    <a:pt x="267" y="210"/>
                  </a:cubicBezTo>
                  <a:cubicBezTo>
                    <a:pt x="274" y="222"/>
                    <a:pt x="241" y="218"/>
                    <a:pt x="244" y="223"/>
                  </a:cubicBezTo>
                  <a:cubicBezTo>
                    <a:pt x="252" y="240"/>
                    <a:pt x="243" y="237"/>
                    <a:pt x="245" y="249"/>
                  </a:cubicBezTo>
                  <a:cubicBezTo>
                    <a:pt x="247" y="260"/>
                    <a:pt x="242" y="253"/>
                    <a:pt x="240" y="262"/>
                  </a:cubicBezTo>
                  <a:cubicBezTo>
                    <a:pt x="240" y="268"/>
                    <a:pt x="220" y="284"/>
                    <a:pt x="226" y="288"/>
                  </a:cubicBezTo>
                  <a:cubicBezTo>
                    <a:pt x="231" y="292"/>
                    <a:pt x="240" y="289"/>
                    <a:pt x="237" y="300"/>
                  </a:cubicBezTo>
                  <a:cubicBezTo>
                    <a:pt x="231" y="318"/>
                    <a:pt x="219" y="302"/>
                    <a:pt x="211" y="307"/>
                  </a:cubicBezTo>
                  <a:cubicBezTo>
                    <a:pt x="202" y="311"/>
                    <a:pt x="183" y="323"/>
                    <a:pt x="187" y="329"/>
                  </a:cubicBezTo>
                  <a:cubicBezTo>
                    <a:pt x="191" y="335"/>
                    <a:pt x="175" y="337"/>
                    <a:pt x="185" y="347"/>
                  </a:cubicBezTo>
                  <a:cubicBezTo>
                    <a:pt x="191" y="353"/>
                    <a:pt x="181" y="354"/>
                    <a:pt x="185" y="360"/>
                  </a:cubicBezTo>
                  <a:cubicBezTo>
                    <a:pt x="189" y="366"/>
                    <a:pt x="179" y="363"/>
                    <a:pt x="188" y="375"/>
                  </a:cubicBezTo>
                  <a:cubicBezTo>
                    <a:pt x="197" y="387"/>
                    <a:pt x="175" y="400"/>
                    <a:pt x="195" y="410"/>
                  </a:cubicBezTo>
                  <a:cubicBezTo>
                    <a:pt x="208" y="417"/>
                    <a:pt x="205" y="419"/>
                    <a:pt x="201" y="427"/>
                  </a:cubicBezTo>
                  <a:cubicBezTo>
                    <a:pt x="198" y="433"/>
                    <a:pt x="192" y="428"/>
                    <a:pt x="189" y="432"/>
                  </a:cubicBezTo>
                  <a:cubicBezTo>
                    <a:pt x="187" y="437"/>
                    <a:pt x="202" y="452"/>
                    <a:pt x="196" y="458"/>
                  </a:cubicBezTo>
                  <a:cubicBezTo>
                    <a:pt x="190" y="464"/>
                    <a:pt x="199" y="465"/>
                    <a:pt x="192" y="473"/>
                  </a:cubicBezTo>
                  <a:cubicBezTo>
                    <a:pt x="184" y="481"/>
                    <a:pt x="177" y="473"/>
                    <a:pt x="179" y="480"/>
                  </a:cubicBezTo>
                  <a:cubicBezTo>
                    <a:pt x="182" y="488"/>
                    <a:pt x="171" y="485"/>
                    <a:pt x="175" y="495"/>
                  </a:cubicBezTo>
                  <a:cubicBezTo>
                    <a:pt x="182" y="510"/>
                    <a:pt x="172" y="521"/>
                    <a:pt x="170" y="515"/>
                  </a:cubicBezTo>
                  <a:cubicBezTo>
                    <a:pt x="168" y="510"/>
                    <a:pt x="167" y="507"/>
                    <a:pt x="165" y="508"/>
                  </a:cubicBezTo>
                  <a:cubicBezTo>
                    <a:pt x="156" y="507"/>
                    <a:pt x="161" y="505"/>
                    <a:pt x="156" y="505"/>
                  </a:cubicBezTo>
                  <a:cubicBezTo>
                    <a:pt x="149" y="505"/>
                    <a:pt x="154" y="501"/>
                    <a:pt x="150" y="497"/>
                  </a:cubicBezTo>
                  <a:cubicBezTo>
                    <a:pt x="146" y="493"/>
                    <a:pt x="151" y="495"/>
                    <a:pt x="150" y="490"/>
                  </a:cubicBezTo>
                  <a:cubicBezTo>
                    <a:pt x="149" y="484"/>
                    <a:pt x="150" y="495"/>
                    <a:pt x="145" y="490"/>
                  </a:cubicBezTo>
                  <a:cubicBezTo>
                    <a:pt x="140" y="486"/>
                    <a:pt x="141" y="492"/>
                    <a:pt x="144" y="496"/>
                  </a:cubicBezTo>
                  <a:cubicBezTo>
                    <a:pt x="151" y="504"/>
                    <a:pt x="141" y="499"/>
                    <a:pt x="142" y="507"/>
                  </a:cubicBezTo>
                  <a:cubicBezTo>
                    <a:pt x="142" y="515"/>
                    <a:pt x="136" y="510"/>
                    <a:pt x="133" y="513"/>
                  </a:cubicBezTo>
                  <a:cubicBezTo>
                    <a:pt x="129" y="516"/>
                    <a:pt x="125" y="504"/>
                    <a:pt x="126" y="512"/>
                  </a:cubicBezTo>
                  <a:cubicBezTo>
                    <a:pt x="126" y="519"/>
                    <a:pt x="112" y="514"/>
                    <a:pt x="119" y="519"/>
                  </a:cubicBezTo>
                  <a:cubicBezTo>
                    <a:pt x="125" y="524"/>
                    <a:pt x="113" y="520"/>
                    <a:pt x="114" y="525"/>
                  </a:cubicBezTo>
                  <a:cubicBezTo>
                    <a:pt x="115" y="530"/>
                    <a:pt x="109" y="524"/>
                    <a:pt x="106" y="532"/>
                  </a:cubicBezTo>
                  <a:cubicBezTo>
                    <a:pt x="102" y="540"/>
                    <a:pt x="93" y="542"/>
                    <a:pt x="91" y="545"/>
                  </a:cubicBezTo>
                  <a:cubicBezTo>
                    <a:pt x="85" y="551"/>
                    <a:pt x="70" y="548"/>
                    <a:pt x="63" y="551"/>
                  </a:cubicBezTo>
                  <a:cubicBezTo>
                    <a:pt x="57" y="553"/>
                    <a:pt x="63" y="551"/>
                    <a:pt x="57" y="548"/>
                  </a:cubicBezTo>
                  <a:cubicBezTo>
                    <a:pt x="51" y="546"/>
                    <a:pt x="54" y="552"/>
                    <a:pt x="50" y="549"/>
                  </a:cubicBezTo>
                  <a:cubicBezTo>
                    <a:pt x="46" y="545"/>
                    <a:pt x="54" y="543"/>
                    <a:pt x="49" y="542"/>
                  </a:cubicBezTo>
                  <a:cubicBezTo>
                    <a:pt x="44" y="541"/>
                    <a:pt x="37" y="538"/>
                    <a:pt x="35" y="534"/>
                  </a:cubicBezTo>
                  <a:cubicBezTo>
                    <a:pt x="34" y="530"/>
                    <a:pt x="30" y="536"/>
                    <a:pt x="24" y="527"/>
                  </a:cubicBezTo>
                  <a:cubicBezTo>
                    <a:pt x="22" y="524"/>
                    <a:pt x="21" y="524"/>
                    <a:pt x="22" y="517"/>
                  </a:cubicBezTo>
                  <a:cubicBezTo>
                    <a:pt x="25" y="504"/>
                    <a:pt x="24" y="518"/>
                    <a:pt x="31" y="514"/>
                  </a:cubicBezTo>
                  <a:cubicBezTo>
                    <a:pt x="39" y="511"/>
                    <a:pt x="28" y="510"/>
                    <a:pt x="33" y="507"/>
                  </a:cubicBezTo>
                  <a:cubicBezTo>
                    <a:pt x="39" y="504"/>
                    <a:pt x="29" y="504"/>
                    <a:pt x="34" y="501"/>
                  </a:cubicBezTo>
                  <a:cubicBezTo>
                    <a:pt x="39" y="498"/>
                    <a:pt x="33" y="492"/>
                    <a:pt x="30" y="498"/>
                  </a:cubicBezTo>
                  <a:cubicBezTo>
                    <a:pt x="28" y="504"/>
                    <a:pt x="26" y="496"/>
                    <a:pt x="23" y="500"/>
                  </a:cubicBezTo>
                  <a:cubicBezTo>
                    <a:pt x="21" y="504"/>
                    <a:pt x="10" y="495"/>
                    <a:pt x="18" y="487"/>
                  </a:cubicBezTo>
                  <a:cubicBezTo>
                    <a:pt x="26" y="479"/>
                    <a:pt x="24" y="489"/>
                    <a:pt x="30" y="484"/>
                  </a:cubicBezTo>
                  <a:cubicBezTo>
                    <a:pt x="35" y="480"/>
                    <a:pt x="21" y="479"/>
                    <a:pt x="29" y="476"/>
                  </a:cubicBezTo>
                  <a:cubicBezTo>
                    <a:pt x="34" y="475"/>
                    <a:pt x="42" y="461"/>
                    <a:pt x="36" y="462"/>
                  </a:cubicBezTo>
                  <a:cubicBezTo>
                    <a:pt x="30" y="463"/>
                    <a:pt x="34" y="471"/>
                    <a:pt x="30" y="472"/>
                  </a:cubicBezTo>
                  <a:cubicBezTo>
                    <a:pt x="26" y="474"/>
                    <a:pt x="30" y="462"/>
                    <a:pt x="27" y="466"/>
                  </a:cubicBezTo>
                  <a:cubicBezTo>
                    <a:pt x="24" y="470"/>
                    <a:pt x="26" y="461"/>
                    <a:pt x="22" y="464"/>
                  </a:cubicBezTo>
                  <a:cubicBezTo>
                    <a:pt x="18" y="468"/>
                    <a:pt x="18" y="464"/>
                    <a:pt x="12" y="459"/>
                  </a:cubicBezTo>
                  <a:cubicBezTo>
                    <a:pt x="10" y="458"/>
                    <a:pt x="18" y="460"/>
                    <a:pt x="19" y="451"/>
                  </a:cubicBezTo>
                  <a:cubicBezTo>
                    <a:pt x="21" y="443"/>
                    <a:pt x="14" y="452"/>
                    <a:pt x="11" y="445"/>
                  </a:cubicBezTo>
                  <a:cubicBezTo>
                    <a:pt x="8" y="437"/>
                    <a:pt x="19" y="449"/>
                    <a:pt x="19" y="442"/>
                  </a:cubicBezTo>
                  <a:cubicBezTo>
                    <a:pt x="18" y="436"/>
                    <a:pt x="11" y="443"/>
                    <a:pt x="11" y="436"/>
                  </a:cubicBezTo>
                  <a:cubicBezTo>
                    <a:pt x="11" y="428"/>
                    <a:pt x="10" y="430"/>
                    <a:pt x="17" y="432"/>
                  </a:cubicBezTo>
                  <a:cubicBezTo>
                    <a:pt x="25" y="434"/>
                    <a:pt x="35" y="424"/>
                    <a:pt x="42" y="429"/>
                  </a:cubicBezTo>
                  <a:cubicBezTo>
                    <a:pt x="49" y="434"/>
                    <a:pt x="46" y="420"/>
                    <a:pt x="57" y="430"/>
                  </a:cubicBezTo>
                  <a:cubicBezTo>
                    <a:pt x="69" y="440"/>
                    <a:pt x="54" y="430"/>
                    <a:pt x="66" y="428"/>
                  </a:cubicBezTo>
                  <a:cubicBezTo>
                    <a:pt x="78" y="425"/>
                    <a:pt x="72" y="423"/>
                    <a:pt x="63" y="425"/>
                  </a:cubicBezTo>
                  <a:cubicBezTo>
                    <a:pt x="53" y="427"/>
                    <a:pt x="50" y="416"/>
                    <a:pt x="47" y="424"/>
                  </a:cubicBezTo>
                  <a:cubicBezTo>
                    <a:pt x="44" y="432"/>
                    <a:pt x="35" y="421"/>
                    <a:pt x="25" y="426"/>
                  </a:cubicBezTo>
                  <a:cubicBezTo>
                    <a:pt x="15" y="432"/>
                    <a:pt x="8" y="424"/>
                    <a:pt x="12" y="421"/>
                  </a:cubicBezTo>
                  <a:cubicBezTo>
                    <a:pt x="16" y="418"/>
                    <a:pt x="2" y="417"/>
                    <a:pt x="13" y="414"/>
                  </a:cubicBezTo>
                  <a:cubicBezTo>
                    <a:pt x="24" y="410"/>
                    <a:pt x="0" y="409"/>
                    <a:pt x="14" y="400"/>
                  </a:cubicBezTo>
                  <a:cubicBezTo>
                    <a:pt x="28" y="391"/>
                    <a:pt x="31" y="404"/>
                    <a:pt x="35" y="401"/>
                  </a:cubicBezTo>
                  <a:cubicBezTo>
                    <a:pt x="39" y="398"/>
                    <a:pt x="54" y="404"/>
                    <a:pt x="41" y="398"/>
                  </a:cubicBezTo>
                  <a:cubicBezTo>
                    <a:pt x="29" y="393"/>
                    <a:pt x="16" y="398"/>
                    <a:pt x="10" y="393"/>
                  </a:cubicBezTo>
                  <a:cubicBezTo>
                    <a:pt x="5" y="388"/>
                    <a:pt x="19" y="394"/>
                    <a:pt x="15" y="389"/>
                  </a:cubicBezTo>
                  <a:cubicBezTo>
                    <a:pt x="10" y="384"/>
                    <a:pt x="12" y="385"/>
                    <a:pt x="24" y="387"/>
                  </a:cubicBezTo>
                  <a:cubicBezTo>
                    <a:pt x="35" y="389"/>
                    <a:pt x="22" y="382"/>
                    <a:pt x="31" y="384"/>
                  </a:cubicBezTo>
                  <a:cubicBezTo>
                    <a:pt x="40" y="386"/>
                    <a:pt x="27" y="383"/>
                    <a:pt x="42" y="377"/>
                  </a:cubicBezTo>
                  <a:cubicBezTo>
                    <a:pt x="58" y="371"/>
                    <a:pt x="61" y="382"/>
                    <a:pt x="58" y="376"/>
                  </a:cubicBezTo>
                  <a:cubicBezTo>
                    <a:pt x="55" y="369"/>
                    <a:pt x="32" y="373"/>
                    <a:pt x="48" y="367"/>
                  </a:cubicBezTo>
                  <a:cubicBezTo>
                    <a:pt x="65" y="362"/>
                    <a:pt x="76" y="374"/>
                    <a:pt x="71" y="368"/>
                  </a:cubicBezTo>
                  <a:cubicBezTo>
                    <a:pt x="65" y="361"/>
                    <a:pt x="81" y="359"/>
                    <a:pt x="68" y="361"/>
                  </a:cubicBezTo>
                  <a:cubicBezTo>
                    <a:pt x="56" y="362"/>
                    <a:pt x="58" y="354"/>
                    <a:pt x="59" y="353"/>
                  </a:cubicBezTo>
                  <a:cubicBezTo>
                    <a:pt x="62" y="351"/>
                    <a:pt x="70" y="355"/>
                    <a:pt x="81" y="353"/>
                  </a:cubicBezTo>
                  <a:cubicBezTo>
                    <a:pt x="91" y="351"/>
                    <a:pt x="72" y="345"/>
                    <a:pt x="86" y="349"/>
                  </a:cubicBezTo>
                  <a:cubicBezTo>
                    <a:pt x="99" y="352"/>
                    <a:pt x="79" y="346"/>
                    <a:pt x="94" y="345"/>
                  </a:cubicBezTo>
                  <a:cubicBezTo>
                    <a:pt x="108" y="344"/>
                    <a:pt x="88" y="339"/>
                    <a:pt x="95" y="337"/>
                  </a:cubicBezTo>
                  <a:cubicBezTo>
                    <a:pt x="103" y="335"/>
                    <a:pt x="107" y="330"/>
                    <a:pt x="112" y="333"/>
                  </a:cubicBezTo>
                  <a:cubicBezTo>
                    <a:pt x="116" y="336"/>
                    <a:pt x="110" y="329"/>
                    <a:pt x="118" y="328"/>
                  </a:cubicBezTo>
                  <a:cubicBezTo>
                    <a:pt x="125" y="328"/>
                    <a:pt x="125" y="321"/>
                    <a:pt x="129" y="329"/>
                  </a:cubicBezTo>
                  <a:cubicBezTo>
                    <a:pt x="134" y="337"/>
                    <a:pt x="129" y="340"/>
                    <a:pt x="134" y="336"/>
                  </a:cubicBezTo>
                  <a:cubicBezTo>
                    <a:pt x="141" y="330"/>
                    <a:pt x="150" y="336"/>
                    <a:pt x="155" y="334"/>
                  </a:cubicBezTo>
                  <a:cubicBezTo>
                    <a:pt x="159" y="331"/>
                    <a:pt x="150" y="332"/>
                    <a:pt x="153" y="329"/>
                  </a:cubicBezTo>
                  <a:cubicBezTo>
                    <a:pt x="156" y="327"/>
                    <a:pt x="145" y="330"/>
                    <a:pt x="155" y="325"/>
                  </a:cubicBezTo>
                  <a:cubicBezTo>
                    <a:pt x="164" y="320"/>
                    <a:pt x="175" y="318"/>
                    <a:pt x="167" y="317"/>
                  </a:cubicBezTo>
                  <a:cubicBezTo>
                    <a:pt x="153" y="314"/>
                    <a:pt x="178" y="310"/>
                    <a:pt x="168" y="309"/>
                  </a:cubicBezTo>
                  <a:cubicBezTo>
                    <a:pt x="160" y="308"/>
                    <a:pt x="167" y="308"/>
                    <a:pt x="156" y="313"/>
                  </a:cubicBezTo>
                  <a:cubicBezTo>
                    <a:pt x="148" y="317"/>
                    <a:pt x="169" y="311"/>
                    <a:pt x="156" y="320"/>
                  </a:cubicBezTo>
                  <a:cubicBezTo>
                    <a:pt x="144" y="330"/>
                    <a:pt x="132" y="333"/>
                    <a:pt x="132" y="328"/>
                  </a:cubicBezTo>
                  <a:cubicBezTo>
                    <a:pt x="132" y="324"/>
                    <a:pt x="129" y="327"/>
                    <a:pt x="129" y="323"/>
                  </a:cubicBezTo>
                  <a:cubicBezTo>
                    <a:pt x="129" y="319"/>
                    <a:pt x="120" y="328"/>
                    <a:pt x="122" y="321"/>
                  </a:cubicBezTo>
                  <a:cubicBezTo>
                    <a:pt x="125" y="314"/>
                    <a:pt x="133" y="317"/>
                    <a:pt x="137" y="304"/>
                  </a:cubicBezTo>
                  <a:cubicBezTo>
                    <a:pt x="139" y="296"/>
                    <a:pt x="147" y="302"/>
                    <a:pt x="146" y="295"/>
                  </a:cubicBezTo>
                  <a:cubicBezTo>
                    <a:pt x="145" y="292"/>
                    <a:pt x="147" y="290"/>
                    <a:pt x="154" y="289"/>
                  </a:cubicBezTo>
                  <a:cubicBezTo>
                    <a:pt x="159" y="289"/>
                    <a:pt x="153" y="286"/>
                    <a:pt x="158" y="286"/>
                  </a:cubicBezTo>
                  <a:cubicBezTo>
                    <a:pt x="162" y="285"/>
                    <a:pt x="160" y="293"/>
                    <a:pt x="166" y="292"/>
                  </a:cubicBezTo>
                  <a:cubicBezTo>
                    <a:pt x="172" y="292"/>
                    <a:pt x="169" y="291"/>
                    <a:pt x="173" y="287"/>
                  </a:cubicBezTo>
                  <a:cubicBezTo>
                    <a:pt x="175" y="285"/>
                    <a:pt x="165" y="283"/>
                    <a:pt x="171" y="280"/>
                  </a:cubicBezTo>
                  <a:cubicBezTo>
                    <a:pt x="176" y="278"/>
                    <a:pt x="176" y="275"/>
                    <a:pt x="171" y="277"/>
                  </a:cubicBezTo>
                  <a:cubicBezTo>
                    <a:pt x="160" y="283"/>
                    <a:pt x="172" y="277"/>
                    <a:pt x="164" y="275"/>
                  </a:cubicBezTo>
                  <a:cubicBezTo>
                    <a:pt x="157" y="274"/>
                    <a:pt x="154" y="277"/>
                    <a:pt x="155" y="274"/>
                  </a:cubicBezTo>
                  <a:cubicBezTo>
                    <a:pt x="155" y="272"/>
                    <a:pt x="162" y="272"/>
                    <a:pt x="165" y="272"/>
                  </a:cubicBezTo>
                  <a:cubicBezTo>
                    <a:pt x="169" y="273"/>
                    <a:pt x="169" y="271"/>
                    <a:pt x="175" y="270"/>
                  </a:cubicBezTo>
                  <a:cubicBezTo>
                    <a:pt x="180" y="270"/>
                    <a:pt x="179" y="266"/>
                    <a:pt x="186" y="267"/>
                  </a:cubicBezTo>
                  <a:cubicBezTo>
                    <a:pt x="193" y="267"/>
                    <a:pt x="195" y="260"/>
                    <a:pt x="191" y="258"/>
                  </a:cubicBezTo>
                  <a:cubicBezTo>
                    <a:pt x="188" y="256"/>
                    <a:pt x="198" y="254"/>
                    <a:pt x="197" y="249"/>
                  </a:cubicBezTo>
                  <a:cubicBezTo>
                    <a:pt x="196" y="243"/>
                    <a:pt x="193" y="250"/>
                    <a:pt x="191" y="243"/>
                  </a:cubicBezTo>
                  <a:cubicBezTo>
                    <a:pt x="190" y="235"/>
                    <a:pt x="196" y="243"/>
                    <a:pt x="199" y="235"/>
                  </a:cubicBezTo>
                  <a:cubicBezTo>
                    <a:pt x="201" y="227"/>
                    <a:pt x="207" y="230"/>
                    <a:pt x="207" y="226"/>
                  </a:cubicBezTo>
                  <a:cubicBezTo>
                    <a:pt x="208" y="222"/>
                    <a:pt x="193" y="226"/>
                    <a:pt x="202" y="222"/>
                  </a:cubicBezTo>
                  <a:cubicBezTo>
                    <a:pt x="210" y="219"/>
                    <a:pt x="214" y="220"/>
                    <a:pt x="223" y="218"/>
                  </a:cubicBezTo>
                  <a:cubicBezTo>
                    <a:pt x="232" y="216"/>
                    <a:pt x="242" y="211"/>
                    <a:pt x="234" y="213"/>
                  </a:cubicBezTo>
                  <a:cubicBezTo>
                    <a:pt x="226" y="215"/>
                    <a:pt x="210" y="219"/>
                    <a:pt x="208" y="218"/>
                  </a:cubicBezTo>
                  <a:cubicBezTo>
                    <a:pt x="206" y="217"/>
                    <a:pt x="221" y="214"/>
                    <a:pt x="212" y="214"/>
                  </a:cubicBezTo>
                  <a:cubicBezTo>
                    <a:pt x="203" y="214"/>
                    <a:pt x="213" y="209"/>
                    <a:pt x="209" y="206"/>
                  </a:cubicBezTo>
                  <a:cubicBezTo>
                    <a:pt x="205" y="204"/>
                    <a:pt x="209" y="203"/>
                    <a:pt x="212" y="204"/>
                  </a:cubicBezTo>
                  <a:cubicBezTo>
                    <a:pt x="215" y="206"/>
                    <a:pt x="211" y="204"/>
                    <a:pt x="215" y="201"/>
                  </a:cubicBezTo>
                  <a:cubicBezTo>
                    <a:pt x="219" y="199"/>
                    <a:pt x="208" y="201"/>
                    <a:pt x="214" y="197"/>
                  </a:cubicBezTo>
                  <a:cubicBezTo>
                    <a:pt x="220" y="193"/>
                    <a:pt x="217" y="197"/>
                    <a:pt x="223" y="193"/>
                  </a:cubicBezTo>
                  <a:cubicBezTo>
                    <a:pt x="229" y="189"/>
                    <a:pt x="214" y="186"/>
                    <a:pt x="225" y="186"/>
                  </a:cubicBezTo>
                  <a:cubicBezTo>
                    <a:pt x="239" y="185"/>
                    <a:pt x="230" y="179"/>
                    <a:pt x="235" y="179"/>
                  </a:cubicBezTo>
                  <a:cubicBezTo>
                    <a:pt x="240" y="178"/>
                    <a:pt x="236" y="176"/>
                    <a:pt x="242" y="177"/>
                  </a:cubicBezTo>
                  <a:cubicBezTo>
                    <a:pt x="248" y="177"/>
                    <a:pt x="249" y="174"/>
                    <a:pt x="258" y="174"/>
                  </a:cubicBezTo>
                  <a:cubicBezTo>
                    <a:pt x="267" y="175"/>
                    <a:pt x="271" y="184"/>
                    <a:pt x="269" y="178"/>
                  </a:cubicBezTo>
                  <a:cubicBezTo>
                    <a:pt x="267" y="172"/>
                    <a:pt x="281" y="176"/>
                    <a:pt x="262" y="173"/>
                  </a:cubicBezTo>
                  <a:cubicBezTo>
                    <a:pt x="251" y="170"/>
                    <a:pt x="249" y="174"/>
                    <a:pt x="245" y="173"/>
                  </a:cubicBezTo>
                  <a:cubicBezTo>
                    <a:pt x="242" y="173"/>
                    <a:pt x="242" y="171"/>
                    <a:pt x="246" y="167"/>
                  </a:cubicBezTo>
                  <a:cubicBezTo>
                    <a:pt x="251" y="164"/>
                    <a:pt x="252" y="170"/>
                    <a:pt x="254" y="167"/>
                  </a:cubicBezTo>
                  <a:cubicBezTo>
                    <a:pt x="257" y="165"/>
                    <a:pt x="242" y="162"/>
                    <a:pt x="256" y="160"/>
                  </a:cubicBezTo>
                  <a:cubicBezTo>
                    <a:pt x="268" y="158"/>
                    <a:pt x="256" y="158"/>
                    <a:pt x="265" y="154"/>
                  </a:cubicBezTo>
                  <a:cubicBezTo>
                    <a:pt x="273" y="151"/>
                    <a:pt x="283" y="154"/>
                    <a:pt x="273" y="151"/>
                  </a:cubicBezTo>
                  <a:cubicBezTo>
                    <a:pt x="263" y="147"/>
                    <a:pt x="262" y="158"/>
                    <a:pt x="253" y="157"/>
                  </a:cubicBezTo>
                  <a:cubicBezTo>
                    <a:pt x="244" y="155"/>
                    <a:pt x="258" y="154"/>
                    <a:pt x="252" y="151"/>
                  </a:cubicBezTo>
                  <a:cubicBezTo>
                    <a:pt x="245" y="147"/>
                    <a:pt x="273" y="143"/>
                    <a:pt x="278" y="143"/>
                  </a:cubicBezTo>
                  <a:cubicBezTo>
                    <a:pt x="282" y="143"/>
                    <a:pt x="282" y="140"/>
                    <a:pt x="274" y="139"/>
                  </a:cubicBezTo>
                  <a:cubicBezTo>
                    <a:pt x="267" y="138"/>
                    <a:pt x="267" y="143"/>
                    <a:pt x="265" y="140"/>
                  </a:cubicBezTo>
                  <a:cubicBezTo>
                    <a:pt x="264" y="137"/>
                    <a:pt x="273" y="133"/>
                    <a:pt x="274" y="135"/>
                  </a:cubicBezTo>
                  <a:cubicBezTo>
                    <a:pt x="276" y="137"/>
                    <a:pt x="277" y="138"/>
                    <a:pt x="279" y="133"/>
                  </a:cubicBezTo>
                  <a:cubicBezTo>
                    <a:pt x="282" y="128"/>
                    <a:pt x="285" y="131"/>
                    <a:pt x="284" y="137"/>
                  </a:cubicBezTo>
                  <a:cubicBezTo>
                    <a:pt x="283" y="142"/>
                    <a:pt x="288" y="149"/>
                    <a:pt x="288" y="143"/>
                  </a:cubicBezTo>
                  <a:cubicBezTo>
                    <a:pt x="288" y="137"/>
                    <a:pt x="297" y="133"/>
                    <a:pt x="290" y="132"/>
                  </a:cubicBezTo>
                  <a:cubicBezTo>
                    <a:pt x="282" y="132"/>
                    <a:pt x="291" y="131"/>
                    <a:pt x="286" y="130"/>
                  </a:cubicBezTo>
                  <a:cubicBezTo>
                    <a:pt x="280" y="128"/>
                    <a:pt x="286" y="125"/>
                    <a:pt x="295" y="124"/>
                  </a:cubicBezTo>
                  <a:cubicBezTo>
                    <a:pt x="303" y="123"/>
                    <a:pt x="299" y="127"/>
                    <a:pt x="308" y="126"/>
                  </a:cubicBezTo>
                  <a:cubicBezTo>
                    <a:pt x="316" y="125"/>
                    <a:pt x="325" y="115"/>
                    <a:pt x="317" y="119"/>
                  </a:cubicBezTo>
                  <a:cubicBezTo>
                    <a:pt x="309" y="122"/>
                    <a:pt x="306" y="123"/>
                    <a:pt x="307" y="120"/>
                  </a:cubicBezTo>
                  <a:cubicBezTo>
                    <a:pt x="308" y="117"/>
                    <a:pt x="289" y="127"/>
                    <a:pt x="295" y="118"/>
                  </a:cubicBezTo>
                  <a:cubicBezTo>
                    <a:pt x="301" y="108"/>
                    <a:pt x="305" y="113"/>
                    <a:pt x="311" y="110"/>
                  </a:cubicBezTo>
                  <a:cubicBezTo>
                    <a:pt x="316" y="108"/>
                    <a:pt x="311" y="106"/>
                    <a:pt x="321" y="103"/>
                  </a:cubicBezTo>
                  <a:cubicBezTo>
                    <a:pt x="331" y="101"/>
                    <a:pt x="315" y="103"/>
                    <a:pt x="320" y="97"/>
                  </a:cubicBezTo>
                  <a:cubicBezTo>
                    <a:pt x="325" y="90"/>
                    <a:pt x="337" y="93"/>
                    <a:pt x="333" y="87"/>
                  </a:cubicBezTo>
                  <a:cubicBezTo>
                    <a:pt x="329" y="81"/>
                    <a:pt x="337" y="83"/>
                    <a:pt x="335" y="77"/>
                  </a:cubicBezTo>
                  <a:cubicBezTo>
                    <a:pt x="333" y="72"/>
                    <a:pt x="340" y="77"/>
                    <a:pt x="343" y="80"/>
                  </a:cubicBezTo>
                  <a:cubicBezTo>
                    <a:pt x="348" y="87"/>
                    <a:pt x="351" y="84"/>
                    <a:pt x="348" y="80"/>
                  </a:cubicBezTo>
                  <a:cubicBezTo>
                    <a:pt x="344" y="77"/>
                    <a:pt x="338" y="76"/>
                    <a:pt x="347" y="74"/>
                  </a:cubicBezTo>
                  <a:cubicBezTo>
                    <a:pt x="355" y="72"/>
                    <a:pt x="349" y="79"/>
                    <a:pt x="360" y="82"/>
                  </a:cubicBezTo>
                  <a:cubicBezTo>
                    <a:pt x="371" y="85"/>
                    <a:pt x="354" y="84"/>
                    <a:pt x="369" y="89"/>
                  </a:cubicBezTo>
                  <a:cubicBezTo>
                    <a:pt x="368" y="75"/>
                    <a:pt x="354" y="80"/>
                    <a:pt x="356" y="75"/>
                  </a:cubicBezTo>
                  <a:cubicBezTo>
                    <a:pt x="358" y="69"/>
                    <a:pt x="346" y="73"/>
                    <a:pt x="362" y="64"/>
                  </a:cubicBezTo>
                  <a:cubicBezTo>
                    <a:pt x="365" y="62"/>
                    <a:pt x="378" y="57"/>
                    <a:pt x="372" y="67"/>
                  </a:cubicBezTo>
                  <a:cubicBezTo>
                    <a:pt x="370" y="72"/>
                    <a:pt x="372" y="73"/>
                    <a:pt x="376" y="70"/>
                  </a:cubicBezTo>
                  <a:cubicBezTo>
                    <a:pt x="379" y="67"/>
                    <a:pt x="373" y="69"/>
                    <a:pt x="378" y="63"/>
                  </a:cubicBezTo>
                  <a:cubicBezTo>
                    <a:pt x="382" y="56"/>
                    <a:pt x="382" y="54"/>
                    <a:pt x="385" y="57"/>
                  </a:cubicBezTo>
                  <a:cubicBezTo>
                    <a:pt x="387" y="60"/>
                    <a:pt x="389" y="50"/>
                    <a:pt x="390" y="57"/>
                  </a:cubicBezTo>
                  <a:cubicBezTo>
                    <a:pt x="390" y="64"/>
                    <a:pt x="390" y="73"/>
                    <a:pt x="381" y="84"/>
                  </a:cubicBezTo>
                  <a:cubicBezTo>
                    <a:pt x="397" y="73"/>
                    <a:pt x="392" y="64"/>
                    <a:pt x="396" y="63"/>
                  </a:cubicBezTo>
                  <a:cubicBezTo>
                    <a:pt x="399" y="62"/>
                    <a:pt x="409" y="52"/>
                    <a:pt x="408" y="56"/>
                  </a:cubicBezTo>
                  <a:cubicBezTo>
                    <a:pt x="406" y="61"/>
                    <a:pt x="414" y="58"/>
                    <a:pt x="411" y="55"/>
                  </a:cubicBezTo>
                  <a:cubicBezTo>
                    <a:pt x="409" y="53"/>
                    <a:pt x="413" y="49"/>
                    <a:pt x="421" y="56"/>
                  </a:cubicBezTo>
                  <a:cubicBezTo>
                    <a:pt x="430" y="64"/>
                    <a:pt x="436" y="67"/>
                    <a:pt x="432" y="62"/>
                  </a:cubicBezTo>
                  <a:cubicBezTo>
                    <a:pt x="427" y="57"/>
                    <a:pt x="426" y="57"/>
                    <a:pt x="429" y="54"/>
                  </a:cubicBezTo>
                  <a:cubicBezTo>
                    <a:pt x="432" y="52"/>
                    <a:pt x="426" y="53"/>
                    <a:pt x="425" y="51"/>
                  </a:cubicBezTo>
                  <a:cubicBezTo>
                    <a:pt x="424" y="48"/>
                    <a:pt x="417" y="50"/>
                    <a:pt x="417" y="47"/>
                  </a:cubicBezTo>
                  <a:cubicBezTo>
                    <a:pt x="417" y="45"/>
                    <a:pt x="406" y="45"/>
                    <a:pt x="415" y="41"/>
                  </a:cubicBezTo>
                  <a:cubicBezTo>
                    <a:pt x="424" y="36"/>
                    <a:pt x="427" y="53"/>
                    <a:pt x="427" y="44"/>
                  </a:cubicBezTo>
                  <a:cubicBezTo>
                    <a:pt x="427" y="34"/>
                    <a:pt x="432" y="42"/>
                    <a:pt x="435" y="41"/>
                  </a:cubicBezTo>
                  <a:cubicBezTo>
                    <a:pt x="438" y="39"/>
                    <a:pt x="436" y="42"/>
                    <a:pt x="441" y="42"/>
                  </a:cubicBezTo>
                  <a:cubicBezTo>
                    <a:pt x="445" y="42"/>
                    <a:pt x="458" y="43"/>
                    <a:pt x="455" y="48"/>
                  </a:cubicBezTo>
                  <a:cubicBezTo>
                    <a:pt x="452" y="54"/>
                    <a:pt x="463" y="54"/>
                    <a:pt x="466" y="54"/>
                  </a:cubicBezTo>
                  <a:cubicBezTo>
                    <a:pt x="470" y="53"/>
                    <a:pt x="455" y="50"/>
                    <a:pt x="461" y="48"/>
                  </a:cubicBezTo>
                  <a:cubicBezTo>
                    <a:pt x="467" y="46"/>
                    <a:pt x="455" y="45"/>
                    <a:pt x="465" y="41"/>
                  </a:cubicBezTo>
                  <a:cubicBezTo>
                    <a:pt x="474" y="37"/>
                    <a:pt x="462" y="39"/>
                    <a:pt x="478" y="31"/>
                  </a:cubicBezTo>
                  <a:cubicBezTo>
                    <a:pt x="495" y="23"/>
                    <a:pt x="482" y="20"/>
                    <a:pt x="492" y="23"/>
                  </a:cubicBezTo>
                  <a:cubicBezTo>
                    <a:pt x="502" y="27"/>
                    <a:pt x="501" y="23"/>
                    <a:pt x="492" y="20"/>
                  </a:cubicBezTo>
                  <a:cubicBezTo>
                    <a:pt x="483" y="17"/>
                    <a:pt x="485" y="12"/>
                    <a:pt x="491" y="16"/>
                  </a:cubicBezTo>
                  <a:cubicBezTo>
                    <a:pt x="497" y="20"/>
                    <a:pt x="496" y="15"/>
                    <a:pt x="494" y="12"/>
                  </a:cubicBezTo>
                  <a:cubicBezTo>
                    <a:pt x="491" y="10"/>
                    <a:pt x="495" y="7"/>
                    <a:pt x="498" y="10"/>
                  </a:cubicBezTo>
                  <a:cubicBezTo>
                    <a:pt x="501" y="13"/>
                    <a:pt x="502" y="9"/>
                    <a:pt x="507" y="11"/>
                  </a:cubicBezTo>
                  <a:cubicBezTo>
                    <a:pt x="511" y="14"/>
                    <a:pt x="511" y="23"/>
                    <a:pt x="512" y="13"/>
                  </a:cubicBezTo>
                  <a:cubicBezTo>
                    <a:pt x="514" y="4"/>
                    <a:pt x="513" y="14"/>
                    <a:pt x="522" y="14"/>
                  </a:cubicBezTo>
                  <a:cubicBezTo>
                    <a:pt x="531" y="13"/>
                    <a:pt x="526" y="15"/>
                    <a:pt x="515" y="24"/>
                  </a:cubicBezTo>
                  <a:cubicBezTo>
                    <a:pt x="504" y="34"/>
                    <a:pt x="516" y="30"/>
                    <a:pt x="508" y="36"/>
                  </a:cubicBezTo>
                  <a:cubicBezTo>
                    <a:pt x="505" y="39"/>
                    <a:pt x="511" y="38"/>
                    <a:pt x="505" y="44"/>
                  </a:cubicBezTo>
                  <a:cubicBezTo>
                    <a:pt x="500" y="49"/>
                    <a:pt x="502" y="51"/>
                    <a:pt x="505" y="49"/>
                  </a:cubicBezTo>
                  <a:cubicBezTo>
                    <a:pt x="507" y="46"/>
                    <a:pt x="508" y="52"/>
                    <a:pt x="514" y="45"/>
                  </a:cubicBezTo>
                  <a:cubicBezTo>
                    <a:pt x="520" y="38"/>
                    <a:pt x="511" y="40"/>
                    <a:pt x="520" y="32"/>
                  </a:cubicBezTo>
                  <a:cubicBezTo>
                    <a:pt x="528" y="25"/>
                    <a:pt x="541" y="9"/>
                    <a:pt x="545" y="11"/>
                  </a:cubicBezTo>
                  <a:cubicBezTo>
                    <a:pt x="549" y="13"/>
                    <a:pt x="543" y="22"/>
                    <a:pt x="544" y="24"/>
                  </a:cubicBezTo>
                  <a:cubicBezTo>
                    <a:pt x="546" y="27"/>
                    <a:pt x="536" y="41"/>
                    <a:pt x="545" y="36"/>
                  </a:cubicBezTo>
                  <a:cubicBezTo>
                    <a:pt x="553" y="30"/>
                    <a:pt x="555" y="34"/>
                    <a:pt x="553" y="29"/>
                  </a:cubicBezTo>
                  <a:cubicBezTo>
                    <a:pt x="551" y="25"/>
                    <a:pt x="557" y="26"/>
                    <a:pt x="556" y="23"/>
                  </a:cubicBezTo>
                  <a:cubicBezTo>
                    <a:pt x="556" y="20"/>
                    <a:pt x="563" y="20"/>
                    <a:pt x="561" y="17"/>
                  </a:cubicBezTo>
                  <a:cubicBezTo>
                    <a:pt x="561" y="18"/>
                    <a:pt x="570" y="14"/>
                    <a:pt x="562" y="14"/>
                  </a:cubicBezTo>
                  <a:cubicBezTo>
                    <a:pt x="554" y="14"/>
                    <a:pt x="558" y="5"/>
                    <a:pt x="564" y="8"/>
                  </a:cubicBezTo>
                  <a:cubicBezTo>
                    <a:pt x="569" y="11"/>
                    <a:pt x="565" y="0"/>
                    <a:pt x="572" y="5"/>
                  </a:cubicBezTo>
                  <a:cubicBezTo>
                    <a:pt x="578" y="10"/>
                    <a:pt x="584" y="2"/>
                    <a:pt x="584" y="7"/>
                  </a:cubicBezTo>
                  <a:cubicBezTo>
                    <a:pt x="584" y="13"/>
                    <a:pt x="591" y="5"/>
                    <a:pt x="592" y="10"/>
                  </a:cubicBezTo>
                  <a:cubicBezTo>
                    <a:pt x="593" y="15"/>
                    <a:pt x="581" y="16"/>
                    <a:pt x="580" y="19"/>
                  </a:cubicBezTo>
                  <a:cubicBezTo>
                    <a:pt x="580" y="21"/>
                    <a:pt x="579" y="22"/>
                    <a:pt x="584" y="21"/>
                  </a:cubicBezTo>
                  <a:cubicBezTo>
                    <a:pt x="589" y="20"/>
                    <a:pt x="586" y="25"/>
                    <a:pt x="579" y="28"/>
                  </a:cubicBezTo>
                  <a:cubicBezTo>
                    <a:pt x="573" y="32"/>
                    <a:pt x="576" y="33"/>
                    <a:pt x="582" y="32"/>
                  </a:cubicBezTo>
                  <a:cubicBezTo>
                    <a:pt x="588" y="30"/>
                    <a:pt x="592" y="38"/>
                    <a:pt x="590" y="30"/>
                  </a:cubicBezTo>
                  <a:cubicBezTo>
                    <a:pt x="588" y="23"/>
                    <a:pt x="593" y="11"/>
                    <a:pt x="606" y="15"/>
                  </a:cubicBezTo>
                  <a:cubicBezTo>
                    <a:pt x="618" y="18"/>
                    <a:pt x="606" y="25"/>
                    <a:pt x="616" y="21"/>
                  </a:cubicBezTo>
                  <a:cubicBezTo>
                    <a:pt x="626" y="18"/>
                    <a:pt x="619" y="25"/>
                    <a:pt x="626" y="22"/>
                  </a:cubicBezTo>
                  <a:cubicBezTo>
                    <a:pt x="634" y="19"/>
                    <a:pt x="632" y="28"/>
                    <a:pt x="639" y="28"/>
                  </a:cubicBezTo>
                  <a:cubicBezTo>
                    <a:pt x="646" y="29"/>
                    <a:pt x="641" y="35"/>
                    <a:pt x="649" y="34"/>
                  </a:cubicBezTo>
                  <a:cubicBezTo>
                    <a:pt x="657" y="33"/>
                    <a:pt x="656" y="44"/>
                    <a:pt x="647" y="42"/>
                  </a:cubicBezTo>
                  <a:close/>
                  <a:moveTo>
                    <a:pt x="478" y="19"/>
                  </a:moveTo>
                  <a:cubicBezTo>
                    <a:pt x="469" y="17"/>
                    <a:pt x="475" y="30"/>
                    <a:pt x="479" y="29"/>
                  </a:cubicBezTo>
                  <a:cubicBezTo>
                    <a:pt x="482" y="28"/>
                    <a:pt x="488" y="22"/>
                    <a:pt x="478" y="19"/>
                  </a:cubicBezTo>
                  <a:close/>
                  <a:moveTo>
                    <a:pt x="471" y="25"/>
                  </a:moveTo>
                  <a:cubicBezTo>
                    <a:pt x="465" y="22"/>
                    <a:pt x="471" y="26"/>
                    <a:pt x="463" y="28"/>
                  </a:cubicBezTo>
                  <a:cubicBezTo>
                    <a:pt x="454" y="30"/>
                    <a:pt x="452" y="34"/>
                    <a:pt x="459" y="37"/>
                  </a:cubicBezTo>
                  <a:cubicBezTo>
                    <a:pt x="462" y="39"/>
                    <a:pt x="465" y="40"/>
                    <a:pt x="467" y="37"/>
                  </a:cubicBezTo>
                  <a:cubicBezTo>
                    <a:pt x="469" y="33"/>
                    <a:pt x="477" y="28"/>
                    <a:pt x="471" y="25"/>
                  </a:cubicBezTo>
                  <a:close/>
                  <a:moveTo>
                    <a:pt x="443" y="37"/>
                  </a:moveTo>
                  <a:cubicBezTo>
                    <a:pt x="436" y="40"/>
                    <a:pt x="461" y="43"/>
                    <a:pt x="456" y="38"/>
                  </a:cubicBezTo>
                  <a:cubicBezTo>
                    <a:pt x="453" y="35"/>
                    <a:pt x="450" y="34"/>
                    <a:pt x="443" y="37"/>
                  </a:cubicBezTo>
                  <a:close/>
                  <a:moveTo>
                    <a:pt x="462" y="15"/>
                  </a:moveTo>
                  <a:cubicBezTo>
                    <a:pt x="455" y="17"/>
                    <a:pt x="463" y="19"/>
                    <a:pt x="458" y="20"/>
                  </a:cubicBezTo>
                  <a:cubicBezTo>
                    <a:pt x="453" y="21"/>
                    <a:pt x="453" y="16"/>
                    <a:pt x="451" y="22"/>
                  </a:cubicBezTo>
                  <a:cubicBezTo>
                    <a:pt x="448" y="27"/>
                    <a:pt x="451" y="19"/>
                    <a:pt x="444" y="21"/>
                  </a:cubicBezTo>
                  <a:cubicBezTo>
                    <a:pt x="438" y="24"/>
                    <a:pt x="429" y="25"/>
                    <a:pt x="435" y="27"/>
                  </a:cubicBezTo>
                  <a:cubicBezTo>
                    <a:pt x="442" y="29"/>
                    <a:pt x="431" y="31"/>
                    <a:pt x="441" y="30"/>
                  </a:cubicBezTo>
                  <a:cubicBezTo>
                    <a:pt x="444" y="30"/>
                    <a:pt x="446" y="26"/>
                    <a:pt x="450" y="28"/>
                  </a:cubicBezTo>
                  <a:cubicBezTo>
                    <a:pt x="454" y="30"/>
                    <a:pt x="455" y="28"/>
                    <a:pt x="464" y="21"/>
                  </a:cubicBezTo>
                  <a:cubicBezTo>
                    <a:pt x="473" y="15"/>
                    <a:pt x="468" y="14"/>
                    <a:pt x="462" y="15"/>
                  </a:cubicBezTo>
                  <a:close/>
                  <a:moveTo>
                    <a:pt x="395" y="43"/>
                  </a:moveTo>
                  <a:cubicBezTo>
                    <a:pt x="391" y="46"/>
                    <a:pt x="391" y="49"/>
                    <a:pt x="397" y="50"/>
                  </a:cubicBezTo>
                  <a:cubicBezTo>
                    <a:pt x="402" y="51"/>
                    <a:pt x="402" y="49"/>
                    <a:pt x="402" y="45"/>
                  </a:cubicBezTo>
                  <a:cubicBezTo>
                    <a:pt x="403" y="41"/>
                    <a:pt x="401" y="39"/>
                    <a:pt x="395" y="43"/>
                  </a:cubicBezTo>
                  <a:close/>
                  <a:moveTo>
                    <a:pt x="381" y="43"/>
                  </a:moveTo>
                  <a:cubicBezTo>
                    <a:pt x="376" y="42"/>
                    <a:pt x="373" y="37"/>
                    <a:pt x="372" y="41"/>
                  </a:cubicBezTo>
                  <a:cubicBezTo>
                    <a:pt x="372" y="44"/>
                    <a:pt x="377" y="50"/>
                    <a:pt x="385" y="47"/>
                  </a:cubicBezTo>
                  <a:cubicBezTo>
                    <a:pt x="388" y="46"/>
                    <a:pt x="385" y="44"/>
                    <a:pt x="381" y="43"/>
                  </a:cubicBezTo>
                  <a:close/>
                  <a:moveTo>
                    <a:pt x="485" y="9"/>
                  </a:moveTo>
                  <a:cubicBezTo>
                    <a:pt x="482" y="7"/>
                    <a:pt x="477" y="7"/>
                    <a:pt x="480" y="10"/>
                  </a:cubicBezTo>
                  <a:cubicBezTo>
                    <a:pt x="482" y="13"/>
                    <a:pt x="489" y="11"/>
                    <a:pt x="485" y="9"/>
                  </a:cubicBezTo>
                  <a:close/>
                  <a:moveTo>
                    <a:pt x="397" y="61"/>
                  </a:moveTo>
                  <a:cubicBezTo>
                    <a:pt x="399" y="60"/>
                    <a:pt x="402" y="57"/>
                    <a:pt x="400" y="55"/>
                  </a:cubicBezTo>
                  <a:cubicBezTo>
                    <a:pt x="398" y="54"/>
                    <a:pt x="394" y="62"/>
                    <a:pt x="397" y="61"/>
                  </a:cubicBezTo>
                  <a:close/>
                  <a:moveTo>
                    <a:pt x="402" y="51"/>
                  </a:moveTo>
                  <a:cubicBezTo>
                    <a:pt x="401" y="54"/>
                    <a:pt x="403" y="55"/>
                    <a:pt x="407" y="54"/>
                  </a:cubicBezTo>
                  <a:cubicBezTo>
                    <a:pt x="410" y="53"/>
                    <a:pt x="404" y="48"/>
                    <a:pt x="402" y="51"/>
                  </a:cubicBezTo>
                  <a:close/>
                  <a:moveTo>
                    <a:pt x="372" y="58"/>
                  </a:moveTo>
                  <a:cubicBezTo>
                    <a:pt x="370" y="61"/>
                    <a:pt x="380" y="56"/>
                    <a:pt x="380" y="54"/>
                  </a:cubicBezTo>
                  <a:cubicBezTo>
                    <a:pt x="380" y="51"/>
                    <a:pt x="374" y="54"/>
                    <a:pt x="372" y="58"/>
                  </a:cubicBezTo>
                  <a:close/>
                  <a:moveTo>
                    <a:pt x="372" y="50"/>
                  </a:moveTo>
                  <a:cubicBezTo>
                    <a:pt x="369" y="49"/>
                    <a:pt x="367" y="52"/>
                    <a:pt x="364" y="49"/>
                  </a:cubicBezTo>
                  <a:cubicBezTo>
                    <a:pt x="361" y="46"/>
                    <a:pt x="362" y="50"/>
                    <a:pt x="358" y="50"/>
                  </a:cubicBezTo>
                  <a:cubicBezTo>
                    <a:pt x="355" y="50"/>
                    <a:pt x="357" y="51"/>
                    <a:pt x="353" y="54"/>
                  </a:cubicBezTo>
                  <a:cubicBezTo>
                    <a:pt x="349" y="57"/>
                    <a:pt x="357" y="56"/>
                    <a:pt x="360" y="59"/>
                  </a:cubicBezTo>
                  <a:cubicBezTo>
                    <a:pt x="364" y="62"/>
                    <a:pt x="367" y="60"/>
                    <a:pt x="371" y="56"/>
                  </a:cubicBezTo>
                  <a:cubicBezTo>
                    <a:pt x="375" y="52"/>
                    <a:pt x="376" y="52"/>
                    <a:pt x="372" y="50"/>
                  </a:cubicBezTo>
                  <a:close/>
                  <a:moveTo>
                    <a:pt x="361" y="46"/>
                  </a:moveTo>
                  <a:cubicBezTo>
                    <a:pt x="363" y="46"/>
                    <a:pt x="366" y="42"/>
                    <a:pt x="364" y="41"/>
                  </a:cubicBezTo>
                  <a:cubicBezTo>
                    <a:pt x="362" y="40"/>
                    <a:pt x="356" y="46"/>
                    <a:pt x="361" y="46"/>
                  </a:cubicBezTo>
                  <a:close/>
                  <a:moveTo>
                    <a:pt x="352" y="47"/>
                  </a:moveTo>
                  <a:cubicBezTo>
                    <a:pt x="351" y="46"/>
                    <a:pt x="350" y="47"/>
                    <a:pt x="349" y="50"/>
                  </a:cubicBezTo>
                  <a:cubicBezTo>
                    <a:pt x="349" y="54"/>
                    <a:pt x="358" y="49"/>
                    <a:pt x="357" y="47"/>
                  </a:cubicBezTo>
                  <a:cubicBezTo>
                    <a:pt x="356" y="46"/>
                    <a:pt x="353" y="48"/>
                    <a:pt x="352" y="47"/>
                  </a:cubicBezTo>
                  <a:close/>
                  <a:moveTo>
                    <a:pt x="356" y="59"/>
                  </a:moveTo>
                  <a:cubicBezTo>
                    <a:pt x="348" y="55"/>
                    <a:pt x="352" y="61"/>
                    <a:pt x="349" y="60"/>
                  </a:cubicBezTo>
                  <a:cubicBezTo>
                    <a:pt x="345" y="60"/>
                    <a:pt x="346" y="63"/>
                    <a:pt x="344" y="62"/>
                  </a:cubicBezTo>
                  <a:cubicBezTo>
                    <a:pt x="342" y="61"/>
                    <a:pt x="340" y="61"/>
                    <a:pt x="339" y="66"/>
                  </a:cubicBezTo>
                  <a:cubicBezTo>
                    <a:pt x="339" y="71"/>
                    <a:pt x="334" y="67"/>
                    <a:pt x="333" y="69"/>
                  </a:cubicBezTo>
                  <a:cubicBezTo>
                    <a:pt x="332" y="72"/>
                    <a:pt x="334" y="72"/>
                    <a:pt x="344" y="72"/>
                  </a:cubicBezTo>
                  <a:cubicBezTo>
                    <a:pt x="346" y="72"/>
                    <a:pt x="352" y="73"/>
                    <a:pt x="352" y="70"/>
                  </a:cubicBezTo>
                  <a:cubicBezTo>
                    <a:pt x="352" y="67"/>
                    <a:pt x="364" y="63"/>
                    <a:pt x="356" y="59"/>
                  </a:cubicBezTo>
                  <a:close/>
                  <a:moveTo>
                    <a:pt x="329" y="71"/>
                  </a:moveTo>
                  <a:cubicBezTo>
                    <a:pt x="326" y="73"/>
                    <a:pt x="325" y="67"/>
                    <a:pt x="324" y="70"/>
                  </a:cubicBezTo>
                  <a:cubicBezTo>
                    <a:pt x="324" y="73"/>
                    <a:pt x="320" y="69"/>
                    <a:pt x="320" y="72"/>
                  </a:cubicBezTo>
                  <a:cubicBezTo>
                    <a:pt x="320" y="76"/>
                    <a:pt x="318" y="71"/>
                    <a:pt x="314" y="73"/>
                  </a:cubicBezTo>
                  <a:cubicBezTo>
                    <a:pt x="311" y="76"/>
                    <a:pt x="318" y="77"/>
                    <a:pt x="317" y="78"/>
                  </a:cubicBezTo>
                  <a:cubicBezTo>
                    <a:pt x="316" y="79"/>
                    <a:pt x="304" y="79"/>
                    <a:pt x="308" y="81"/>
                  </a:cubicBezTo>
                  <a:cubicBezTo>
                    <a:pt x="311" y="83"/>
                    <a:pt x="304" y="81"/>
                    <a:pt x="307" y="84"/>
                  </a:cubicBezTo>
                  <a:cubicBezTo>
                    <a:pt x="311" y="86"/>
                    <a:pt x="304" y="85"/>
                    <a:pt x="307" y="88"/>
                  </a:cubicBezTo>
                  <a:cubicBezTo>
                    <a:pt x="309" y="90"/>
                    <a:pt x="300" y="94"/>
                    <a:pt x="307" y="93"/>
                  </a:cubicBezTo>
                  <a:cubicBezTo>
                    <a:pt x="314" y="92"/>
                    <a:pt x="308" y="97"/>
                    <a:pt x="312" y="96"/>
                  </a:cubicBezTo>
                  <a:cubicBezTo>
                    <a:pt x="316" y="95"/>
                    <a:pt x="316" y="89"/>
                    <a:pt x="320" y="88"/>
                  </a:cubicBezTo>
                  <a:cubicBezTo>
                    <a:pt x="323" y="87"/>
                    <a:pt x="318" y="92"/>
                    <a:pt x="327" y="90"/>
                  </a:cubicBezTo>
                  <a:cubicBezTo>
                    <a:pt x="330" y="89"/>
                    <a:pt x="332" y="90"/>
                    <a:pt x="330" y="86"/>
                  </a:cubicBezTo>
                  <a:cubicBezTo>
                    <a:pt x="328" y="81"/>
                    <a:pt x="333" y="81"/>
                    <a:pt x="333" y="79"/>
                  </a:cubicBezTo>
                  <a:cubicBezTo>
                    <a:pt x="332" y="76"/>
                    <a:pt x="334" y="72"/>
                    <a:pt x="333" y="73"/>
                  </a:cubicBezTo>
                  <a:cubicBezTo>
                    <a:pt x="331" y="74"/>
                    <a:pt x="331" y="68"/>
                    <a:pt x="329" y="71"/>
                  </a:cubicBezTo>
                  <a:close/>
                  <a:moveTo>
                    <a:pt x="312" y="103"/>
                  </a:moveTo>
                  <a:cubicBezTo>
                    <a:pt x="314" y="104"/>
                    <a:pt x="319" y="101"/>
                    <a:pt x="316" y="100"/>
                  </a:cubicBezTo>
                  <a:cubicBezTo>
                    <a:pt x="314" y="98"/>
                    <a:pt x="309" y="100"/>
                    <a:pt x="312" y="103"/>
                  </a:cubicBezTo>
                  <a:close/>
                  <a:moveTo>
                    <a:pt x="303" y="106"/>
                  </a:moveTo>
                  <a:cubicBezTo>
                    <a:pt x="301" y="109"/>
                    <a:pt x="305" y="109"/>
                    <a:pt x="309" y="108"/>
                  </a:cubicBezTo>
                  <a:cubicBezTo>
                    <a:pt x="313" y="107"/>
                    <a:pt x="306" y="102"/>
                    <a:pt x="303" y="106"/>
                  </a:cubicBezTo>
                  <a:close/>
                  <a:moveTo>
                    <a:pt x="259" y="141"/>
                  </a:moveTo>
                  <a:cubicBezTo>
                    <a:pt x="256" y="140"/>
                    <a:pt x="254" y="145"/>
                    <a:pt x="258" y="144"/>
                  </a:cubicBezTo>
                  <a:cubicBezTo>
                    <a:pt x="263" y="143"/>
                    <a:pt x="262" y="142"/>
                    <a:pt x="259" y="141"/>
                  </a:cubicBezTo>
                  <a:close/>
                  <a:moveTo>
                    <a:pt x="256" y="122"/>
                  </a:moveTo>
                  <a:cubicBezTo>
                    <a:pt x="254" y="122"/>
                    <a:pt x="250" y="122"/>
                    <a:pt x="245" y="123"/>
                  </a:cubicBezTo>
                  <a:cubicBezTo>
                    <a:pt x="241" y="125"/>
                    <a:pt x="247" y="126"/>
                    <a:pt x="242" y="127"/>
                  </a:cubicBezTo>
                  <a:cubicBezTo>
                    <a:pt x="237" y="127"/>
                    <a:pt x="242" y="129"/>
                    <a:pt x="239" y="131"/>
                  </a:cubicBezTo>
                  <a:cubicBezTo>
                    <a:pt x="236" y="133"/>
                    <a:pt x="238" y="134"/>
                    <a:pt x="245" y="132"/>
                  </a:cubicBezTo>
                  <a:cubicBezTo>
                    <a:pt x="248" y="131"/>
                    <a:pt x="252" y="130"/>
                    <a:pt x="257" y="125"/>
                  </a:cubicBezTo>
                  <a:cubicBezTo>
                    <a:pt x="263" y="120"/>
                    <a:pt x="258" y="122"/>
                    <a:pt x="256" y="122"/>
                  </a:cubicBezTo>
                  <a:close/>
                  <a:moveTo>
                    <a:pt x="265" y="106"/>
                  </a:moveTo>
                  <a:cubicBezTo>
                    <a:pt x="268" y="105"/>
                    <a:pt x="262" y="95"/>
                    <a:pt x="259" y="97"/>
                  </a:cubicBezTo>
                  <a:cubicBezTo>
                    <a:pt x="255" y="99"/>
                    <a:pt x="263" y="105"/>
                    <a:pt x="258" y="104"/>
                  </a:cubicBezTo>
                  <a:cubicBezTo>
                    <a:pt x="253" y="102"/>
                    <a:pt x="255" y="107"/>
                    <a:pt x="252" y="107"/>
                  </a:cubicBezTo>
                  <a:cubicBezTo>
                    <a:pt x="249" y="107"/>
                    <a:pt x="249" y="103"/>
                    <a:pt x="248" y="105"/>
                  </a:cubicBezTo>
                  <a:cubicBezTo>
                    <a:pt x="247" y="107"/>
                    <a:pt x="244" y="105"/>
                    <a:pt x="244" y="107"/>
                  </a:cubicBezTo>
                  <a:cubicBezTo>
                    <a:pt x="243" y="110"/>
                    <a:pt x="239" y="111"/>
                    <a:pt x="243" y="113"/>
                  </a:cubicBezTo>
                  <a:cubicBezTo>
                    <a:pt x="248" y="116"/>
                    <a:pt x="246" y="112"/>
                    <a:pt x="256" y="110"/>
                  </a:cubicBezTo>
                  <a:cubicBezTo>
                    <a:pt x="267" y="108"/>
                    <a:pt x="248" y="115"/>
                    <a:pt x="253" y="115"/>
                  </a:cubicBezTo>
                  <a:cubicBezTo>
                    <a:pt x="257" y="115"/>
                    <a:pt x="261" y="114"/>
                    <a:pt x="265" y="113"/>
                  </a:cubicBezTo>
                  <a:cubicBezTo>
                    <a:pt x="269" y="111"/>
                    <a:pt x="263" y="107"/>
                    <a:pt x="265" y="106"/>
                  </a:cubicBezTo>
                  <a:close/>
                  <a:moveTo>
                    <a:pt x="281" y="85"/>
                  </a:moveTo>
                  <a:cubicBezTo>
                    <a:pt x="276" y="88"/>
                    <a:pt x="272" y="90"/>
                    <a:pt x="268" y="97"/>
                  </a:cubicBezTo>
                  <a:cubicBezTo>
                    <a:pt x="267" y="99"/>
                    <a:pt x="267" y="101"/>
                    <a:pt x="269" y="102"/>
                  </a:cubicBezTo>
                  <a:cubicBezTo>
                    <a:pt x="271" y="104"/>
                    <a:pt x="270" y="97"/>
                    <a:pt x="274" y="97"/>
                  </a:cubicBezTo>
                  <a:cubicBezTo>
                    <a:pt x="279" y="97"/>
                    <a:pt x="279" y="95"/>
                    <a:pt x="283" y="90"/>
                  </a:cubicBezTo>
                  <a:cubicBezTo>
                    <a:pt x="286" y="85"/>
                    <a:pt x="287" y="82"/>
                    <a:pt x="281" y="85"/>
                  </a:cubicBezTo>
                  <a:close/>
                  <a:moveTo>
                    <a:pt x="289" y="98"/>
                  </a:moveTo>
                  <a:cubicBezTo>
                    <a:pt x="287" y="99"/>
                    <a:pt x="294" y="102"/>
                    <a:pt x="297" y="101"/>
                  </a:cubicBezTo>
                  <a:cubicBezTo>
                    <a:pt x="299" y="99"/>
                    <a:pt x="291" y="96"/>
                    <a:pt x="289" y="98"/>
                  </a:cubicBezTo>
                  <a:close/>
                  <a:moveTo>
                    <a:pt x="290" y="102"/>
                  </a:moveTo>
                  <a:cubicBezTo>
                    <a:pt x="289" y="101"/>
                    <a:pt x="289" y="100"/>
                    <a:pt x="286" y="103"/>
                  </a:cubicBezTo>
                  <a:cubicBezTo>
                    <a:pt x="283" y="105"/>
                    <a:pt x="288" y="107"/>
                    <a:pt x="281" y="112"/>
                  </a:cubicBezTo>
                  <a:cubicBezTo>
                    <a:pt x="274" y="117"/>
                    <a:pt x="285" y="107"/>
                    <a:pt x="279" y="108"/>
                  </a:cubicBezTo>
                  <a:cubicBezTo>
                    <a:pt x="273" y="109"/>
                    <a:pt x="284" y="101"/>
                    <a:pt x="280" y="99"/>
                  </a:cubicBezTo>
                  <a:cubicBezTo>
                    <a:pt x="276" y="97"/>
                    <a:pt x="270" y="103"/>
                    <a:pt x="269" y="107"/>
                  </a:cubicBezTo>
                  <a:cubicBezTo>
                    <a:pt x="267" y="112"/>
                    <a:pt x="273" y="115"/>
                    <a:pt x="266" y="116"/>
                  </a:cubicBezTo>
                  <a:cubicBezTo>
                    <a:pt x="259" y="117"/>
                    <a:pt x="266" y="117"/>
                    <a:pt x="260" y="126"/>
                  </a:cubicBezTo>
                  <a:cubicBezTo>
                    <a:pt x="255" y="133"/>
                    <a:pt x="265" y="124"/>
                    <a:pt x="270" y="127"/>
                  </a:cubicBezTo>
                  <a:cubicBezTo>
                    <a:pt x="274" y="131"/>
                    <a:pt x="275" y="121"/>
                    <a:pt x="277" y="124"/>
                  </a:cubicBezTo>
                  <a:cubicBezTo>
                    <a:pt x="279" y="126"/>
                    <a:pt x="280" y="126"/>
                    <a:pt x="282" y="122"/>
                  </a:cubicBezTo>
                  <a:cubicBezTo>
                    <a:pt x="284" y="119"/>
                    <a:pt x="284" y="116"/>
                    <a:pt x="292" y="115"/>
                  </a:cubicBezTo>
                  <a:cubicBezTo>
                    <a:pt x="299" y="115"/>
                    <a:pt x="294" y="105"/>
                    <a:pt x="290" y="102"/>
                  </a:cubicBezTo>
                  <a:close/>
                  <a:moveTo>
                    <a:pt x="286" y="121"/>
                  </a:moveTo>
                  <a:cubicBezTo>
                    <a:pt x="284" y="125"/>
                    <a:pt x="291" y="122"/>
                    <a:pt x="293" y="120"/>
                  </a:cubicBezTo>
                  <a:cubicBezTo>
                    <a:pt x="294" y="117"/>
                    <a:pt x="287" y="117"/>
                    <a:pt x="286" y="121"/>
                  </a:cubicBezTo>
                  <a:close/>
                  <a:moveTo>
                    <a:pt x="367" y="45"/>
                  </a:moveTo>
                  <a:cubicBezTo>
                    <a:pt x="366" y="47"/>
                    <a:pt x="371" y="48"/>
                    <a:pt x="373" y="47"/>
                  </a:cubicBezTo>
                  <a:cubicBezTo>
                    <a:pt x="374" y="46"/>
                    <a:pt x="368" y="43"/>
                    <a:pt x="367" y="45"/>
                  </a:cubicBezTo>
                  <a:close/>
                  <a:moveTo>
                    <a:pt x="234" y="127"/>
                  </a:moveTo>
                  <a:cubicBezTo>
                    <a:pt x="233" y="129"/>
                    <a:pt x="238" y="131"/>
                    <a:pt x="238" y="129"/>
                  </a:cubicBezTo>
                  <a:cubicBezTo>
                    <a:pt x="239" y="127"/>
                    <a:pt x="235" y="125"/>
                    <a:pt x="234" y="127"/>
                  </a:cubicBezTo>
                  <a:close/>
                  <a:moveTo>
                    <a:pt x="220" y="133"/>
                  </a:moveTo>
                  <a:cubicBezTo>
                    <a:pt x="219" y="135"/>
                    <a:pt x="221" y="135"/>
                    <a:pt x="220" y="137"/>
                  </a:cubicBezTo>
                  <a:cubicBezTo>
                    <a:pt x="218" y="138"/>
                    <a:pt x="220" y="140"/>
                    <a:pt x="222" y="138"/>
                  </a:cubicBezTo>
                  <a:cubicBezTo>
                    <a:pt x="224" y="136"/>
                    <a:pt x="223" y="138"/>
                    <a:pt x="226" y="138"/>
                  </a:cubicBezTo>
                  <a:cubicBezTo>
                    <a:pt x="229" y="137"/>
                    <a:pt x="229" y="134"/>
                    <a:pt x="234" y="132"/>
                  </a:cubicBezTo>
                  <a:cubicBezTo>
                    <a:pt x="239" y="130"/>
                    <a:pt x="232" y="131"/>
                    <a:pt x="228" y="129"/>
                  </a:cubicBezTo>
                  <a:cubicBezTo>
                    <a:pt x="225" y="128"/>
                    <a:pt x="222" y="129"/>
                    <a:pt x="220" y="133"/>
                  </a:cubicBezTo>
                  <a:close/>
                  <a:moveTo>
                    <a:pt x="215" y="136"/>
                  </a:moveTo>
                  <a:cubicBezTo>
                    <a:pt x="216" y="140"/>
                    <a:pt x="211" y="135"/>
                    <a:pt x="213" y="141"/>
                  </a:cubicBezTo>
                  <a:cubicBezTo>
                    <a:pt x="213" y="143"/>
                    <a:pt x="214" y="142"/>
                    <a:pt x="218" y="138"/>
                  </a:cubicBezTo>
                  <a:cubicBezTo>
                    <a:pt x="221" y="135"/>
                    <a:pt x="215" y="133"/>
                    <a:pt x="215" y="136"/>
                  </a:cubicBezTo>
                  <a:close/>
                  <a:moveTo>
                    <a:pt x="205" y="144"/>
                  </a:moveTo>
                  <a:cubicBezTo>
                    <a:pt x="202" y="150"/>
                    <a:pt x="203" y="149"/>
                    <a:pt x="207" y="146"/>
                  </a:cubicBezTo>
                  <a:cubicBezTo>
                    <a:pt x="211" y="144"/>
                    <a:pt x="210" y="143"/>
                    <a:pt x="210" y="139"/>
                  </a:cubicBezTo>
                  <a:cubicBezTo>
                    <a:pt x="210" y="136"/>
                    <a:pt x="208" y="137"/>
                    <a:pt x="205" y="144"/>
                  </a:cubicBezTo>
                  <a:close/>
                  <a:moveTo>
                    <a:pt x="269" y="142"/>
                  </a:moveTo>
                  <a:cubicBezTo>
                    <a:pt x="269" y="144"/>
                    <a:pt x="278" y="142"/>
                    <a:pt x="276" y="141"/>
                  </a:cubicBezTo>
                  <a:cubicBezTo>
                    <a:pt x="274" y="141"/>
                    <a:pt x="269" y="140"/>
                    <a:pt x="269" y="142"/>
                  </a:cubicBezTo>
                  <a:close/>
                  <a:moveTo>
                    <a:pt x="195" y="219"/>
                  </a:moveTo>
                  <a:cubicBezTo>
                    <a:pt x="196" y="221"/>
                    <a:pt x="188" y="227"/>
                    <a:pt x="193" y="225"/>
                  </a:cubicBezTo>
                  <a:cubicBezTo>
                    <a:pt x="196" y="224"/>
                    <a:pt x="197" y="225"/>
                    <a:pt x="199" y="220"/>
                  </a:cubicBezTo>
                  <a:cubicBezTo>
                    <a:pt x="201" y="216"/>
                    <a:pt x="193" y="218"/>
                    <a:pt x="195" y="219"/>
                  </a:cubicBezTo>
                  <a:close/>
                  <a:moveTo>
                    <a:pt x="201" y="226"/>
                  </a:moveTo>
                  <a:cubicBezTo>
                    <a:pt x="197" y="225"/>
                    <a:pt x="196" y="225"/>
                    <a:pt x="194" y="229"/>
                  </a:cubicBezTo>
                  <a:cubicBezTo>
                    <a:pt x="193" y="232"/>
                    <a:pt x="196" y="232"/>
                    <a:pt x="199" y="229"/>
                  </a:cubicBezTo>
                  <a:cubicBezTo>
                    <a:pt x="203" y="226"/>
                    <a:pt x="205" y="226"/>
                    <a:pt x="201" y="226"/>
                  </a:cubicBezTo>
                  <a:close/>
                  <a:moveTo>
                    <a:pt x="189" y="249"/>
                  </a:moveTo>
                  <a:cubicBezTo>
                    <a:pt x="189" y="252"/>
                    <a:pt x="186" y="250"/>
                    <a:pt x="186" y="254"/>
                  </a:cubicBezTo>
                  <a:cubicBezTo>
                    <a:pt x="186" y="258"/>
                    <a:pt x="182" y="260"/>
                    <a:pt x="186" y="259"/>
                  </a:cubicBezTo>
                  <a:cubicBezTo>
                    <a:pt x="189" y="259"/>
                    <a:pt x="187" y="255"/>
                    <a:pt x="190" y="254"/>
                  </a:cubicBezTo>
                  <a:cubicBezTo>
                    <a:pt x="193" y="253"/>
                    <a:pt x="195" y="253"/>
                    <a:pt x="193" y="249"/>
                  </a:cubicBezTo>
                  <a:cubicBezTo>
                    <a:pt x="191" y="245"/>
                    <a:pt x="189" y="244"/>
                    <a:pt x="189" y="249"/>
                  </a:cubicBezTo>
                  <a:close/>
                  <a:moveTo>
                    <a:pt x="177" y="242"/>
                  </a:moveTo>
                  <a:cubicBezTo>
                    <a:pt x="178" y="245"/>
                    <a:pt x="184" y="241"/>
                    <a:pt x="183" y="239"/>
                  </a:cubicBezTo>
                  <a:cubicBezTo>
                    <a:pt x="182" y="237"/>
                    <a:pt x="176" y="239"/>
                    <a:pt x="177" y="242"/>
                  </a:cubicBezTo>
                  <a:close/>
                  <a:moveTo>
                    <a:pt x="186" y="261"/>
                  </a:moveTo>
                  <a:cubicBezTo>
                    <a:pt x="184" y="262"/>
                    <a:pt x="186" y="262"/>
                    <a:pt x="183" y="264"/>
                  </a:cubicBezTo>
                  <a:cubicBezTo>
                    <a:pt x="180" y="266"/>
                    <a:pt x="187" y="266"/>
                    <a:pt x="190" y="264"/>
                  </a:cubicBezTo>
                  <a:cubicBezTo>
                    <a:pt x="193" y="262"/>
                    <a:pt x="189" y="260"/>
                    <a:pt x="186" y="261"/>
                  </a:cubicBezTo>
                  <a:close/>
                  <a:moveTo>
                    <a:pt x="172" y="265"/>
                  </a:moveTo>
                  <a:cubicBezTo>
                    <a:pt x="171" y="267"/>
                    <a:pt x="175" y="267"/>
                    <a:pt x="178" y="265"/>
                  </a:cubicBezTo>
                  <a:cubicBezTo>
                    <a:pt x="182" y="263"/>
                    <a:pt x="175" y="262"/>
                    <a:pt x="172" y="265"/>
                  </a:cubicBezTo>
                  <a:close/>
                  <a:moveTo>
                    <a:pt x="167" y="287"/>
                  </a:moveTo>
                  <a:cubicBezTo>
                    <a:pt x="164" y="287"/>
                    <a:pt x="165" y="284"/>
                    <a:pt x="163" y="286"/>
                  </a:cubicBezTo>
                  <a:cubicBezTo>
                    <a:pt x="161" y="287"/>
                    <a:pt x="163" y="290"/>
                    <a:pt x="166" y="290"/>
                  </a:cubicBezTo>
                  <a:cubicBezTo>
                    <a:pt x="170" y="291"/>
                    <a:pt x="170" y="288"/>
                    <a:pt x="167" y="287"/>
                  </a:cubicBezTo>
                  <a:close/>
                  <a:moveTo>
                    <a:pt x="164" y="281"/>
                  </a:moveTo>
                  <a:cubicBezTo>
                    <a:pt x="162" y="281"/>
                    <a:pt x="165" y="285"/>
                    <a:pt x="167" y="285"/>
                  </a:cubicBezTo>
                  <a:cubicBezTo>
                    <a:pt x="169" y="284"/>
                    <a:pt x="167" y="282"/>
                    <a:pt x="164" y="281"/>
                  </a:cubicBezTo>
                  <a:close/>
                  <a:moveTo>
                    <a:pt x="158" y="282"/>
                  </a:moveTo>
                  <a:cubicBezTo>
                    <a:pt x="157" y="284"/>
                    <a:pt x="160" y="285"/>
                    <a:pt x="162" y="284"/>
                  </a:cubicBezTo>
                  <a:cubicBezTo>
                    <a:pt x="163" y="283"/>
                    <a:pt x="160" y="281"/>
                    <a:pt x="158" y="282"/>
                  </a:cubicBezTo>
                  <a:close/>
                  <a:moveTo>
                    <a:pt x="201" y="217"/>
                  </a:moveTo>
                  <a:cubicBezTo>
                    <a:pt x="203" y="219"/>
                    <a:pt x="206" y="215"/>
                    <a:pt x="205" y="214"/>
                  </a:cubicBezTo>
                  <a:cubicBezTo>
                    <a:pt x="203" y="213"/>
                    <a:pt x="199" y="215"/>
                    <a:pt x="201" y="217"/>
                  </a:cubicBezTo>
                  <a:close/>
                  <a:moveTo>
                    <a:pt x="79" y="335"/>
                  </a:moveTo>
                  <a:cubicBezTo>
                    <a:pt x="84" y="340"/>
                    <a:pt x="89" y="336"/>
                    <a:pt x="89" y="334"/>
                  </a:cubicBezTo>
                  <a:cubicBezTo>
                    <a:pt x="89" y="332"/>
                    <a:pt x="77" y="333"/>
                    <a:pt x="79" y="335"/>
                  </a:cubicBezTo>
                  <a:close/>
                  <a:moveTo>
                    <a:pt x="103" y="319"/>
                  </a:moveTo>
                  <a:cubicBezTo>
                    <a:pt x="102" y="321"/>
                    <a:pt x="91" y="321"/>
                    <a:pt x="92" y="324"/>
                  </a:cubicBezTo>
                  <a:cubicBezTo>
                    <a:pt x="94" y="324"/>
                    <a:pt x="98" y="324"/>
                    <a:pt x="103" y="323"/>
                  </a:cubicBezTo>
                  <a:cubicBezTo>
                    <a:pt x="108" y="322"/>
                    <a:pt x="104" y="316"/>
                    <a:pt x="103" y="319"/>
                  </a:cubicBezTo>
                  <a:close/>
                  <a:moveTo>
                    <a:pt x="109" y="325"/>
                  </a:moveTo>
                  <a:cubicBezTo>
                    <a:pt x="110" y="322"/>
                    <a:pt x="102" y="327"/>
                    <a:pt x="99" y="328"/>
                  </a:cubicBezTo>
                  <a:cubicBezTo>
                    <a:pt x="95" y="329"/>
                    <a:pt x="91" y="329"/>
                    <a:pt x="92" y="333"/>
                  </a:cubicBezTo>
                  <a:cubicBezTo>
                    <a:pt x="92" y="334"/>
                    <a:pt x="95" y="334"/>
                    <a:pt x="101" y="332"/>
                  </a:cubicBezTo>
                  <a:cubicBezTo>
                    <a:pt x="107" y="331"/>
                    <a:pt x="112" y="330"/>
                    <a:pt x="113" y="329"/>
                  </a:cubicBezTo>
                  <a:cubicBezTo>
                    <a:pt x="114" y="325"/>
                    <a:pt x="108" y="329"/>
                    <a:pt x="109" y="325"/>
                  </a:cubicBezTo>
                  <a:close/>
                  <a:moveTo>
                    <a:pt x="83" y="344"/>
                  </a:moveTo>
                  <a:cubicBezTo>
                    <a:pt x="84" y="347"/>
                    <a:pt x="89" y="346"/>
                    <a:pt x="88" y="343"/>
                  </a:cubicBezTo>
                  <a:cubicBezTo>
                    <a:pt x="87" y="340"/>
                    <a:pt x="82" y="342"/>
                    <a:pt x="83" y="344"/>
                  </a:cubicBezTo>
                  <a:close/>
                  <a:moveTo>
                    <a:pt x="74" y="348"/>
                  </a:moveTo>
                  <a:cubicBezTo>
                    <a:pt x="73" y="351"/>
                    <a:pt x="70" y="347"/>
                    <a:pt x="69" y="350"/>
                  </a:cubicBezTo>
                  <a:cubicBezTo>
                    <a:pt x="68" y="352"/>
                    <a:pt x="75" y="352"/>
                    <a:pt x="77" y="351"/>
                  </a:cubicBezTo>
                  <a:cubicBezTo>
                    <a:pt x="79" y="351"/>
                    <a:pt x="75" y="345"/>
                    <a:pt x="74" y="348"/>
                  </a:cubicBezTo>
                  <a:close/>
                  <a:moveTo>
                    <a:pt x="50" y="364"/>
                  </a:moveTo>
                  <a:cubicBezTo>
                    <a:pt x="51" y="366"/>
                    <a:pt x="59" y="365"/>
                    <a:pt x="57" y="363"/>
                  </a:cubicBezTo>
                  <a:cubicBezTo>
                    <a:pt x="56" y="360"/>
                    <a:pt x="49" y="362"/>
                    <a:pt x="50" y="364"/>
                  </a:cubicBezTo>
                  <a:close/>
                  <a:moveTo>
                    <a:pt x="34" y="375"/>
                  </a:moveTo>
                  <a:cubicBezTo>
                    <a:pt x="31" y="374"/>
                    <a:pt x="29" y="379"/>
                    <a:pt x="30" y="381"/>
                  </a:cubicBezTo>
                  <a:cubicBezTo>
                    <a:pt x="31" y="384"/>
                    <a:pt x="39" y="377"/>
                    <a:pt x="34" y="375"/>
                  </a:cubicBezTo>
                  <a:close/>
                  <a:moveTo>
                    <a:pt x="23" y="382"/>
                  </a:moveTo>
                  <a:cubicBezTo>
                    <a:pt x="22" y="385"/>
                    <a:pt x="29" y="383"/>
                    <a:pt x="28" y="381"/>
                  </a:cubicBezTo>
                  <a:cubicBezTo>
                    <a:pt x="27" y="379"/>
                    <a:pt x="23" y="379"/>
                    <a:pt x="23" y="382"/>
                  </a:cubicBezTo>
                  <a:close/>
                  <a:moveTo>
                    <a:pt x="12" y="397"/>
                  </a:moveTo>
                  <a:cubicBezTo>
                    <a:pt x="9" y="395"/>
                    <a:pt x="3" y="397"/>
                    <a:pt x="7" y="400"/>
                  </a:cubicBezTo>
                  <a:cubicBezTo>
                    <a:pt x="9" y="401"/>
                    <a:pt x="16" y="398"/>
                    <a:pt x="12" y="397"/>
                  </a:cubicBezTo>
                  <a:close/>
                  <a:moveTo>
                    <a:pt x="7" y="430"/>
                  </a:moveTo>
                  <a:cubicBezTo>
                    <a:pt x="9" y="431"/>
                    <a:pt x="9" y="426"/>
                    <a:pt x="8" y="426"/>
                  </a:cubicBezTo>
                  <a:cubicBezTo>
                    <a:pt x="6" y="426"/>
                    <a:pt x="4" y="429"/>
                    <a:pt x="7" y="430"/>
                  </a:cubicBezTo>
                  <a:close/>
                  <a:moveTo>
                    <a:pt x="18" y="474"/>
                  </a:moveTo>
                  <a:cubicBezTo>
                    <a:pt x="14" y="478"/>
                    <a:pt x="18" y="481"/>
                    <a:pt x="22" y="481"/>
                  </a:cubicBezTo>
                  <a:cubicBezTo>
                    <a:pt x="24" y="482"/>
                    <a:pt x="22" y="478"/>
                    <a:pt x="21" y="476"/>
                  </a:cubicBezTo>
                  <a:cubicBezTo>
                    <a:pt x="20" y="474"/>
                    <a:pt x="21" y="473"/>
                    <a:pt x="23" y="476"/>
                  </a:cubicBezTo>
                  <a:cubicBezTo>
                    <a:pt x="25" y="478"/>
                    <a:pt x="26" y="475"/>
                    <a:pt x="27" y="471"/>
                  </a:cubicBezTo>
                  <a:cubicBezTo>
                    <a:pt x="27" y="467"/>
                    <a:pt x="21" y="470"/>
                    <a:pt x="18" y="474"/>
                  </a:cubicBezTo>
                  <a:close/>
                  <a:moveTo>
                    <a:pt x="14" y="499"/>
                  </a:moveTo>
                  <a:cubicBezTo>
                    <a:pt x="14" y="503"/>
                    <a:pt x="12" y="507"/>
                    <a:pt x="15" y="507"/>
                  </a:cubicBezTo>
                  <a:cubicBezTo>
                    <a:pt x="15" y="506"/>
                    <a:pt x="15" y="506"/>
                    <a:pt x="15" y="506"/>
                  </a:cubicBezTo>
                  <a:cubicBezTo>
                    <a:pt x="20" y="506"/>
                    <a:pt x="13" y="493"/>
                    <a:pt x="14" y="499"/>
                  </a:cubicBezTo>
                  <a:close/>
                  <a:moveTo>
                    <a:pt x="15" y="479"/>
                  </a:moveTo>
                  <a:cubicBezTo>
                    <a:pt x="12" y="477"/>
                    <a:pt x="13" y="483"/>
                    <a:pt x="13" y="487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4" y="491"/>
                    <a:pt x="14" y="484"/>
                    <a:pt x="16" y="483"/>
                  </a:cubicBezTo>
                  <a:cubicBezTo>
                    <a:pt x="17" y="482"/>
                    <a:pt x="17" y="486"/>
                    <a:pt x="18" y="485"/>
                  </a:cubicBezTo>
                  <a:cubicBezTo>
                    <a:pt x="20" y="483"/>
                    <a:pt x="18" y="481"/>
                    <a:pt x="15" y="479"/>
                  </a:cubicBezTo>
                  <a:close/>
                  <a:moveTo>
                    <a:pt x="11" y="465"/>
                  </a:moveTo>
                  <a:cubicBezTo>
                    <a:pt x="14" y="466"/>
                    <a:pt x="11" y="459"/>
                    <a:pt x="10" y="456"/>
                  </a:cubicBezTo>
                  <a:cubicBezTo>
                    <a:pt x="9" y="453"/>
                    <a:pt x="8" y="464"/>
                    <a:pt x="11" y="465"/>
                  </a:cubicBezTo>
                  <a:close/>
                  <a:moveTo>
                    <a:pt x="9" y="451"/>
                  </a:moveTo>
                  <a:cubicBezTo>
                    <a:pt x="10" y="454"/>
                    <a:pt x="13" y="458"/>
                    <a:pt x="14" y="455"/>
                  </a:cubicBezTo>
                  <a:cubicBezTo>
                    <a:pt x="15" y="454"/>
                    <a:pt x="9" y="448"/>
                    <a:pt x="9" y="451"/>
                  </a:cubicBezTo>
                  <a:close/>
                  <a:moveTo>
                    <a:pt x="7" y="444"/>
                  </a:moveTo>
                  <a:cubicBezTo>
                    <a:pt x="4" y="442"/>
                    <a:pt x="7" y="446"/>
                    <a:pt x="10" y="448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2" y="450"/>
                    <a:pt x="11" y="445"/>
                    <a:pt x="7" y="44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gf608b5aa75_0_1"/>
            <p:cNvSpPr/>
            <p:nvPr/>
          </p:nvSpPr>
          <p:spPr>
            <a:xfrm>
              <a:off x="1574894" y="2230489"/>
              <a:ext cx="994498" cy="1777630"/>
            </a:xfrm>
            <a:custGeom>
              <a:avLst/>
              <a:gdLst/>
              <a:ahLst/>
              <a:cxnLst/>
              <a:rect l="l" t="t" r="r" b="b"/>
              <a:pathLst>
                <a:path w="256" h="416" extrusionOk="0">
                  <a:moveTo>
                    <a:pt x="255" y="321"/>
                  </a:moveTo>
                  <a:cubicBezTo>
                    <a:pt x="256" y="342"/>
                    <a:pt x="238" y="341"/>
                    <a:pt x="243" y="345"/>
                  </a:cubicBezTo>
                  <a:cubicBezTo>
                    <a:pt x="248" y="350"/>
                    <a:pt x="237" y="345"/>
                    <a:pt x="233" y="349"/>
                  </a:cubicBezTo>
                  <a:cubicBezTo>
                    <a:pt x="229" y="353"/>
                    <a:pt x="237" y="348"/>
                    <a:pt x="234" y="355"/>
                  </a:cubicBezTo>
                  <a:cubicBezTo>
                    <a:pt x="232" y="359"/>
                    <a:pt x="220" y="357"/>
                    <a:pt x="225" y="360"/>
                  </a:cubicBezTo>
                  <a:cubicBezTo>
                    <a:pt x="231" y="362"/>
                    <a:pt x="223" y="361"/>
                    <a:pt x="231" y="364"/>
                  </a:cubicBezTo>
                  <a:cubicBezTo>
                    <a:pt x="235" y="366"/>
                    <a:pt x="248" y="360"/>
                    <a:pt x="246" y="363"/>
                  </a:cubicBezTo>
                  <a:cubicBezTo>
                    <a:pt x="244" y="367"/>
                    <a:pt x="249" y="371"/>
                    <a:pt x="240" y="374"/>
                  </a:cubicBezTo>
                  <a:cubicBezTo>
                    <a:pt x="232" y="377"/>
                    <a:pt x="238" y="381"/>
                    <a:pt x="231" y="381"/>
                  </a:cubicBezTo>
                  <a:cubicBezTo>
                    <a:pt x="224" y="381"/>
                    <a:pt x="220" y="389"/>
                    <a:pt x="211" y="385"/>
                  </a:cubicBezTo>
                  <a:cubicBezTo>
                    <a:pt x="201" y="381"/>
                    <a:pt x="191" y="389"/>
                    <a:pt x="189" y="386"/>
                  </a:cubicBezTo>
                  <a:cubicBezTo>
                    <a:pt x="186" y="382"/>
                    <a:pt x="188" y="388"/>
                    <a:pt x="181" y="384"/>
                  </a:cubicBezTo>
                  <a:cubicBezTo>
                    <a:pt x="174" y="381"/>
                    <a:pt x="182" y="386"/>
                    <a:pt x="170" y="387"/>
                  </a:cubicBezTo>
                  <a:cubicBezTo>
                    <a:pt x="158" y="389"/>
                    <a:pt x="167" y="394"/>
                    <a:pt x="157" y="392"/>
                  </a:cubicBezTo>
                  <a:cubicBezTo>
                    <a:pt x="148" y="390"/>
                    <a:pt x="154" y="398"/>
                    <a:pt x="146" y="390"/>
                  </a:cubicBezTo>
                  <a:cubicBezTo>
                    <a:pt x="138" y="382"/>
                    <a:pt x="131" y="393"/>
                    <a:pt x="127" y="391"/>
                  </a:cubicBezTo>
                  <a:cubicBezTo>
                    <a:pt x="123" y="389"/>
                    <a:pt x="125" y="410"/>
                    <a:pt x="118" y="406"/>
                  </a:cubicBezTo>
                  <a:cubicBezTo>
                    <a:pt x="110" y="402"/>
                    <a:pt x="110" y="399"/>
                    <a:pt x="101" y="400"/>
                  </a:cubicBezTo>
                  <a:cubicBezTo>
                    <a:pt x="91" y="402"/>
                    <a:pt x="94" y="406"/>
                    <a:pt x="88" y="408"/>
                  </a:cubicBezTo>
                  <a:cubicBezTo>
                    <a:pt x="82" y="410"/>
                    <a:pt x="87" y="412"/>
                    <a:pt x="83" y="414"/>
                  </a:cubicBezTo>
                  <a:cubicBezTo>
                    <a:pt x="79" y="416"/>
                    <a:pt x="77" y="408"/>
                    <a:pt x="73" y="411"/>
                  </a:cubicBezTo>
                  <a:cubicBezTo>
                    <a:pt x="68" y="414"/>
                    <a:pt x="67" y="404"/>
                    <a:pt x="76" y="405"/>
                  </a:cubicBezTo>
                  <a:cubicBezTo>
                    <a:pt x="83" y="405"/>
                    <a:pt x="85" y="395"/>
                    <a:pt x="91" y="392"/>
                  </a:cubicBezTo>
                  <a:cubicBezTo>
                    <a:pt x="95" y="390"/>
                    <a:pt x="92" y="388"/>
                    <a:pt x="96" y="385"/>
                  </a:cubicBezTo>
                  <a:cubicBezTo>
                    <a:pt x="101" y="382"/>
                    <a:pt x="93" y="377"/>
                    <a:pt x="103" y="376"/>
                  </a:cubicBezTo>
                  <a:cubicBezTo>
                    <a:pt x="112" y="375"/>
                    <a:pt x="99" y="369"/>
                    <a:pt x="113" y="368"/>
                  </a:cubicBezTo>
                  <a:cubicBezTo>
                    <a:pt x="126" y="368"/>
                    <a:pt x="122" y="371"/>
                    <a:pt x="133" y="370"/>
                  </a:cubicBezTo>
                  <a:cubicBezTo>
                    <a:pt x="142" y="368"/>
                    <a:pt x="132" y="366"/>
                    <a:pt x="148" y="355"/>
                  </a:cubicBezTo>
                  <a:cubicBezTo>
                    <a:pt x="150" y="353"/>
                    <a:pt x="149" y="352"/>
                    <a:pt x="152" y="349"/>
                  </a:cubicBezTo>
                  <a:cubicBezTo>
                    <a:pt x="145" y="352"/>
                    <a:pt x="144" y="356"/>
                    <a:pt x="139" y="356"/>
                  </a:cubicBezTo>
                  <a:cubicBezTo>
                    <a:pt x="134" y="357"/>
                    <a:pt x="130" y="370"/>
                    <a:pt x="121" y="360"/>
                  </a:cubicBezTo>
                  <a:cubicBezTo>
                    <a:pt x="112" y="351"/>
                    <a:pt x="103" y="362"/>
                    <a:pt x="105" y="355"/>
                  </a:cubicBezTo>
                  <a:cubicBezTo>
                    <a:pt x="106" y="351"/>
                    <a:pt x="102" y="348"/>
                    <a:pt x="94" y="352"/>
                  </a:cubicBezTo>
                  <a:cubicBezTo>
                    <a:pt x="86" y="357"/>
                    <a:pt x="81" y="352"/>
                    <a:pt x="83" y="349"/>
                  </a:cubicBezTo>
                  <a:cubicBezTo>
                    <a:pt x="88" y="344"/>
                    <a:pt x="76" y="349"/>
                    <a:pt x="81" y="342"/>
                  </a:cubicBezTo>
                  <a:cubicBezTo>
                    <a:pt x="86" y="336"/>
                    <a:pt x="89" y="342"/>
                    <a:pt x="102" y="333"/>
                  </a:cubicBezTo>
                  <a:cubicBezTo>
                    <a:pt x="116" y="325"/>
                    <a:pt x="107" y="320"/>
                    <a:pt x="110" y="315"/>
                  </a:cubicBezTo>
                  <a:cubicBezTo>
                    <a:pt x="114" y="310"/>
                    <a:pt x="106" y="313"/>
                    <a:pt x="110" y="308"/>
                  </a:cubicBezTo>
                  <a:cubicBezTo>
                    <a:pt x="113" y="302"/>
                    <a:pt x="101" y="312"/>
                    <a:pt x="98" y="311"/>
                  </a:cubicBezTo>
                  <a:cubicBezTo>
                    <a:pt x="95" y="309"/>
                    <a:pt x="90" y="316"/>
                    <a:pt x="95" y="309"/>
                  </a:cubicBezTo>
                  <a:cubicBezTo>
                    <a:pt x="97" y="304"/>
                    <a:pt x="101" y="306"/>
                    <a:pt x="106" y="298"/>
                  </a:cubicBezTo>
                  <a:cubicBezTo>
                    <a:pt x="110" y="293"/>
                    <a:pt x="113" y="294"/>
                    <a:pt x="116" y="292"/>
                  </a:cubicBezTo>
                  <a:cubicBezTo>
                    <a:pt x="118" y="290"/>
                    <a:pt x="118" y="295"/>
                    <a:pt x="125" y="292"/>
                  </a:cubicBezTo>
                  <a:cubicBezTo>
                    <a:pt x="131" y="288"/>
                    <a:pt x="137" y="297"/>
                    <a:pt x="133" y="292"/>
                  </a:cubicBezTo>
                  <a:cubicBezTo>
                    <a:pt x="130" y="286"/>
                    <a:pt x="135" y="287"/>
                    <a:pt x="138" y="291"/>
                  </a:cubicBezTo>
                  <a:cubicBezTo>
                    <a:pt x="141" y="294"/>
                    <a:pt x="141" y="293"/>
                    <a:pt x="138" y="287"/>
                  </a:cubicBezTo>
                  <a:cubicBezTo>
                    <a:pt x="131" y="276"/>
                    <a:pt x="141" y="277"/>
                    <a:pt x="138" y="276"/>
                  </a:cubicBezTo>
                  <a:cubicBezTo>
                    <a:pt x="129" y="272"/>
                    <a:pt x="143" y="268"/>
                    <a:pt x="140" y="266"/>
                  </a:cubicBezTo>
                  <a:cubicBezTo>
                    <a:pt x="137" y="264"/>
                    <a:pt x="145" y="260"/>
                    <a:pt x="139" y="259"/>
                  </a:cubicBezTo>
                  <a:cubicBezTo>
                    <a:pt x="133" y="258"/>
                    <a:pt x="134" y="268"/>
                    <a:pt x="131" y="261"/>
                  </a:cubicBezTo>
                  <a:cubicBezTo>
                    <a:pt x="127" y="254"/>
                    <a:pt x="115" y="252"/>
                    <a:pt x="124" y="239"/>
                  </a:cubicBezTo>
                  <a:cubicBezTo>
                    <a:pt x="133" y="227"/>
                    <a:pt x="126" y="237"/>
                    <a:pt x="131" y="231"/>
                  </a:cubicBezTo>
                  <a:cubicBezTo>
                    <a:pt x="133" y="228"/>
                    <a:pt x="124" y="229"/>
                    <a:pt x="123" y="231"/>
                  </a:cubicBezTo>
                  <a:cubicBezTo>
                    <a:pt x="121" y="237"/>
                    <a:pt x="120" y="228"/>
                    <a:pt x="116" y="235"/>
                  </a:cubicBezTo>
                  <a:cubicBezTo>
                    <a:pt x="111" y="242"/>
                    <a:pt x="101" y="229"/>
                    <a:pt x="103" y="234"/>
                  </a:cubicBezTo>
                  <a:cubicBezTo>
                    <a:pt x="104" y="239"/>
                    <a:pt x="103" y="243"/>
                    <a:pt x="100" y="239"/>
                  </a:cubicBezTo>
                  <a:cubicBezTo>
                    <a:pt x="95" y="234"/>
                    <a:pt x="86" y="230"/>
                    <a:pt x="89" y="238"/>
                  </a:cubicBezTo>
                  <a:cubicBezTo>
                    <a:pt x="92" y="247"/>
                    <a:pt x="81" y="232"/>
                    <a:pt x="83" y="229"/>
                  </a:cubicBezTo>
                  <a:cubicBezTo>
                    <a:pt x="86" y="225"/>
                    <a:pt x="89" y="236"/>
                    <a:pt x="88" y="227"/>
                  </a:cubicBezTo>
                  <a:cubicBezTo>
                    <a:pt x="87" y="217"/>
                    <a:pt x="102" y="213"/>
                    <a:pt x="94" y="205"/>
                  </a:cubicBezTo>
                  <a:cubicBezTo>
                    <a:pt x="85" y="196"/>
                    <a:pt x="90" y="194"/>
                    <a:pt x="98" y="193"/>
                  </a:cubicBezTo>
                  <a:cubicBezTo>
                    <a:pt x="85" y="183"/>
                    <a:pt x="91" y="198"/>
                    <a:pt x="86" y="194"/>
                  </a:cubicBezTo>
                  <a:cubicBezTo>
                    <a:pt x="82" y="190"/>
                    <a:pt x="86" y="198"/>
                    <a:pt x="81" y="195"/>
                  </a:cubicBezTo>
                  <a:cubicBezTo>
                    <a:pt x="77" y="193"/>
                    <a:pt x="84" y="185"/>
                    <a:pt x="78" y="189"/>
                  </a:cubicBezTo>
                  <a:cubicBezTo>
                    <a:pt x="73" y="194"/>
                    <a:pt x="82" y="197"/>
                    <a:pt x="79" y="200"/>
                  </a:cubicBezTo>
                  <a:cubicBezTo>
                    <a:pt x="73" y="204"/>
                    <a:pt x="75" y="220"/>
                    <a:pt x="69" y="218"/>
                  </a:cubicBezTo>
                  <a:cubicBezTo>
                    <a:pt x="64" y="215"/>
                    <a:pt x="77" y="196"/>
                    <a:pt x="74" y="198"/>
                  </a:cubicBezTo>
                  <a:cubicBezTo>
                    <a:pt x="72" y="201"/>
                    <a:pt x="71" y="201"/>
                    <a:pt x="71" y="197"/>
                  </a:cubicBezTo>
                  <a:cubicBezTo>
                    <a:pt x="72" y="193"/>
                    <a:pt x="68" y="193"/>
                    <a:pt x="72" y="188"/>
                  </a:cubicBezTo>
                  <a:cubicBezTo>
                    <a:pt x="75" y="183"/>
                    <a:pt x="70" y="180"/>
                    <a:pt x="74" y="178"/>
                  </a:cubicBezTo>
                  <a:cubicBezTo>
                    <a:pt x="77" y="176"/>
                    <a:pt x="75" y="172"/>
                    <a:pt x="78" y="167"/>
                  </a:cubicBezTo>
                  <a:cubicBezTo>
                    <a:pt x="81" y="162"/>
                    <a:pt x="80" y="162"/>
                    <a:pt x="75" y="168"/>
                  </a:cubicBezTo>
                  <a:cubicBezTo>
                    <a:pt x="69" y="173"/>
                    <a:pt x="71" y="168"/>
                    <a:pt x="67" y="169"/>
                  </a:cubicBezTo>
                  <a:cubicBezTo>
                    <a:pt x="64" y="169"/>
                    <a:pt x="60" y="166"/>
                    <a:pt x="65" y="165"/>
                  </a:cubicBezTo>
                  <a:cubicBezTo>
                    <a:pt x="70" y="165"/>
                    <a:pt x="74" y="162"/>
                    <a:pt x="64" y="164"/>
                  </a:cubicBezTo>
                  <a:cubicBezTo>
                    <a:pt x="53" y="165"/>
                    <a:pt x="57" y="159"/>
                    <a:pt x="61" y="160"/>
                  </a:cubicBezTo>
                  <a:cubicBezTo>
                    <a:pt x="65" y="162"/>
                    <a:pt x="70" y="157"/>
                    <a:pt x="67" y="156"/>
                  </a:cubicBezTo>
                  <a:cubicBezTo>
                    <a:pt x="61" y="156"/>
                    <a:pt x="71" y="154"/>
                    <a:pt x="69" y="151"/>
                  </a:cubicBezTo>
                  <a:cubicBezTo>
                    <a:pt x="66" y="148"/>
                    <a:pt x="69" y="150"/>
                    <a:pt x="72" y="144"/>
                  </a:cubicBezTo>
                  <a:cubicBezTo>
                    <a:pt x="75" y="137"/>
                    <a:pt x="68" y="142"/>
                    <a:pt x="67" y="136"/>
                  </a:cubicBezTo>
                  <a:cubicBezTo>
                    <a:pt x="66" y="126"/>
                    <a:pt x="71" y="128"/>
                    <a:pt x="68" y="122"/>
                  </a:cubicBezTo>
                  <a:cubicBezTo>
                    <a:pt x="65" y="116"/>
                    <a:pt x="72" y="118"/>
                    <a:pt x="76" y="118"/>
                  </a:cubicBezTo>
                  <a:cubicBezTo>
                    <a:pt x="80" y="118"/>
                    <a:pt x="80" y="114"/>
                    <a:pt x="77" y="111"/>
                  </a:cubicBezTo>
                  <a:cubicBezTo>
                    <a:pt x="74" y="108"/>
                    <a:pt x="86" y="113"/>
                    <a:pt x="79" y="105"/>
                  </a:cubicBezTo>
                  <a:cubicBezTo>
                    <a:pt x="74" y="99"/>
                    <a:pt x="91" y="109"/>
                    <a:pt x="85" y="102"/>
                  </a:cubicBezTo>
                  <a:cubicBezTo>
                    <a:pt x="78" y="94"/>
                    <a:pt x="88" y="101"/>
                    <a:pt x="86" y="94"/>
                  </a:cubicBezTo>
                  <a:cubicBezTo>
                    <a:pt x="85" y="87"/>
                    <a:pt x="89" y="88"/>
                    <a:pt x="94" y="91"/>
                  </a:cubicBezTo>
                  <a:cubicBezTo>
                    <a:pt x="98" y="94"/>
                    <a:pt x="98" y="89"/>
                    <a:pt x="104" y="91"/>
                  </a:cubicBezTo>
                  <a:cubicBezTo>
                    <a:pt x="109" y="94"/>
                    <a:pt x="117" y="88"/>
                    <a:pt x="123" y="89"/>
                  </a:cubicBezTo>
                  <a:cubicBezTo>
                    <a:pt x="129" y="90"/>
                    <a:pt x="122" y="86"/>
                    <a:pt x="132" y="87"/>
                  </a:cubicBezTo>
                  <a:cubicBezTo>
                    <a:pt x="141" y="87"/>
                    <a:pt x="133" y="91"/>
                    <a:pt x="136" y="94"/>
                  </a:cubicBezTo>
                  <a:cubicBezTo>
                    <a:pt x="139" y="98"/>
                    <a:pt x="116" y="116"/>
                    <a:pt x="111" y="119"/>
                  </a:cubicBezTo>
                  <a:cubicBezTo>
                    <a:pt x="107" y="122"/>
                    <a:pt x="121" y="117"/>
                    <a:pt x="117" y="121"/>
                  </a:cubicBezTo>
                  <a:cubicBezTo>
                    <a:pt x="113" y="126"/>
                    <a:pt x="107" y="131"/>
                    <a:pt x="113" y="130"/>
                  </a:cubicBezTo>
                  <a:cubicBezTo>
                    <a:pt x="119" y="128"/>
                    <a:pt x="120" y="122"/>
                    <a:pt x="137" y="125"/>
                  </a:cubicBezTo>
                  <a:cubicBezTo>
                    <a:pt x="154" y="127"/>
                    <a:pt x="161" y="121"/>
                    <a:pt x="165" y="129"/>
                  </a:cubicBezTo>
                  <a:cubicBezTo>
                    <a:pt x="170" y="136"/>
                    <a:pt x="164" y="133"/>
                    <a:pt x="156" y="153"/>
                  </a:cubicBezTo>
                  <a:cubicBezTo>
                    <a:pt x="149" y="174"/>
                    <a:pt x="145" y="174"/>
                    <a:pt x="140" y="172"/>
                  </a:cubicBezTo>
                  <a:cubicBezTo>
                    <a:pt x="135" y="171"/>
                    <a:pt x="142" y="173"/>
                    <a:pt x="141" y="176"/>
                  </a:cubicBezTo>
                  <a:cubicBezTo>
                    <a:pt x="140" y="178"/>
                    <a:pt x="152" y="178"/>
                    <a:pt x="145" y="182"/>
                  </a:cubicBezTo>
                  <a:cubicBezTo>
                    <a:pt x="138" y="185"/>
                    <a:pt x="138" y="181"/>
                    <a:pt x="136" y="185"/>
                  </a:cubicBezTo>
                  <a:cubicBezTo>
                    <a:pt x="134" y="190"/>
                    <a:pt x="122" y="190"/>
                    <a:pt x="130" y="191"/>
                  </a:cubicBezTo>
                  <a:cubicBezTo>
                    <a:pt x="144" y="194"/>
                    <a:pt x="135" y="184"/>
                    <a:pt x="150" y="190"/>
                  </a:cubicBezTo>
                  <a:cubicBezTo>
                    <a:pt x="164" y="196"/>
                    <a:pt x="161" y="200"/>
                    <a:pt x="167" y="204"/>
                  </a:cubicBezTo>
                  <a:cubicBezTo>
                    <a:pt x="174" y="209"/>
                    <a:pt x="169" y="214"/>
                    <a:pt x="177" y="231"/>
                  </a:cubicBezTo>
                  <a:cubicBezTo>
                    <a:pt x="184" y="247"/>
                    <a:pt x="181" y="242"/>
                    <a:pt x="191" y="246"/>
                  </a:cubicBezTo>
                  <a:cubicBezTo>
                    <a:pt x="202" y="249"/>
                    <a:pt x="197" y="256"/>
                    <a:pt x="205" y="258"/>
                  </a:cubicBezTo>
                  <a:cubicBezTo>
                    <a:pt x="212" y="261"/>
                    <a:pt x="203" y="264"/>
                    <a:pt x="211" y="274"/>
                  </a:cubicBezTo>
                  <a:cubicBezTo>
                    <a:pt x="219" y="283"/>
                    <a:pt x="214" y="283"/>
                    <a:pt x="208" y="279"/>
                  </a:cubicBezTo>
                  <a:cubicBezTo>
                    <a:pt x="201" y="274"/>
                    <a:pt x="200" y="277"/>
                    <a:pt x="208" y="282"/>
                  </a:cubicBezTo>
                  <a:cubicBezTo>
                    <a:pt x="217" y="287"/>
                    <a:pt x="224" y="299"/>
                    <a:pt x="218" y="301"/>
                  </a:cubicBezTo>
                  <a:cubicBezTo>
                    <a:pt x="213" y="304"/>
                    <a:pt x="209" y="308"/>
                    <a:pt x="214" y="308"/>
                  </a:cubicBezTo>
                  <a:cubicBezTo>
                    <a:pt x="218" y="308"/>
                    <a:pt x="218" y="315"/>
                    <a:pt x="223" y="307"/>
                  </a:cubicBezTo>
                  <a:cubicBezTo>
                    <a:pt x="227" y="299"/>
                    <a:pt x="254" y="304"/>
                    <a:pt x="255" y="321"/>
                  </a:cubicBezTo>
                  <a:close/>
                  <a:moveTo>
                    <a:pt x="71" y="240"/>
                  </a:moveTo>
                  <a:cubicBezTo>
                    <a:pt x="68" y="242"/>
                    <a:pt x="61" y="242"/>
                    <a:pt x="66" y="240"/>
                  </a:cubicBezTo>
                  <a:cubicBezTo>
                    <a:pt x="71" y="237"/>
                    <a:pt x="72" y="234"/>
                    <a:pt x="68" y="234"/>
                  </a:cubicBezTo>
                  <a:cubicBezTo>
                    <a:pt x="65" y="234"/>
                    <a:pt x="64" y="226"/>
                    <a:pt x="60" y="221"/>
                  </a:cubicBezTo>
                  <a:cubicBezTo>
                    <a:pt x="57" y="217"/>
                    <a:pt x="48" y="222"/>
                    <a:pt x="42" y="222"/>
                  </a:cubicBezTo>
                  <a:cubicBezTo>
                    <a:pt x="36" y="222"/>
                    <a:pt x="41" y="226"/>
                    <a:pt x="32" y="227"/>
                  </a:cubicBezTo>
                  <a:cubicBezTo>
                    <a:pt x="23" y="230"/>
                    <a:pt x="31" y="238"/>
                    <a:pt x="21" y="239"/>
                  </a:cubicBezTo>
                  <a:cubicBezTo>
                    <a:pt x="11" y="240"/>
                    <a:pt x="26" y="241"/>
                    <a:pt x="14" y="246"/>
                  </a:cubicBezTo>
                  <a:cubicBezTo>
                    <a:pt x="0" y="252"/>
                    <a:pt x="33" y="266"/>
                    <a:pt x="34" y="258"/>
                  </a:cubicBezTo>
                  <a:cubicBezTo>
                    <a:pt x="34" y="252"/>
                    <a:pt x="39" y="246"/>
                    <a:pt x="41" y="254"/>
                  </a:cubicBezTo>
                  <a:cubicBezTo>
                    <a:pt x="43" y="261"/>
                    <a:pt x="46" y="257"/>
                    <a:pt x="47" y="262"/>
                  </a:cubicBezTo>
                  <a:cubicBezTo>
                    <a:pt x="48" y="268"/>
                    <a:pt x="48" y="264"/>
                    <a:pt x="56" y="262"/>
                  </a:cubicBezTo>
                  <a:cubicBezTo>
                    <a:pt x="63" y="261"/>
                    <a:pt x="59" y="270"/>
                    <a:pt x="66" y="260"/>
                  </a:cubicBezTo>
                  <a:cubicBezTo>
                    <a:pt x="70" y="254"/>
                    <a:pt x="73" y="258"/>
                    <a:pt x="73" y="255"/>
                  </a:cubicBezTo>
                  <a:cubicBezTo>
                    <a:pt x="73" y="251"/>
                    <a:pt x="68" y="254"/>
                    <a:pt x="70" y="252"/>
                  </a:cubicBezTo>
                  <a:cubicBezTo>
                    <a:pt x="72" y="250"/>
                    <a:pt x="72" y="243"/>
                    <a:pt x="73" y="247"/>
                  </a:cubicBezTo>
                  <a:cubicBezTo>
                    <a:pt x="74" y="252"/>
                    <a:pt x="76" y="254"/>
                    <a:pt x="77" y="250"/>
                  </a:cubicBezTo>
                  <a:cubicBezTo>
                    <a:pt x="78" y="247"/>
                    <a:pt x="75" y="239"/>
                    <a:pt x="71" y="240"/>
                  </a:cubicBezTo>
                  <a:close/>
                  <a:moveTo>
                    <a:pt x="95" y="264"/>
                  </a:moveTo>
                  <a:cubicBezTo>
                    <a:pt x="101" y="266"/>
                    <a:pt x="107" y="255"/>
                    <a:pt x="102" y="251"/>
                  </a:cubicBezTo>
                  <a:cubicBezTo>
                    <a:pt x="101" y="249"/>
                    <a:pt x="89" y="263"/>
                    <a:pt x="95" y="264"/>
                  </a:cubicBezTo>
                  <a:close/>
                  <a:moveTo>
                    <a:pt x="98" y="290"/>
                  </a:moveTo>
                  <a:cubicBezTo>
                    <a:pt x="95" y="294"/>
                    <a:pt x="102" y="300"/>
                    <a:pt x="106" y="294"/>
                  </a:cubicBezTo>
                  <a:cubicBezTo>
                    <a:pt x="110" y="289"/>
                    <a:pt x="102" y="283"/>
                    <a:pt x="98" y="290"/>
                  </a:cubicBezTo>
                  <a:close/>
                  <a:moveTo>
                    <a:pt x="79" y="203"/>
                  </a:moveTo>
                  <a:cubicBezTo>
                    <a:pt x="77" y="208"/>
                    <a:pt x="79" y="212"/>
                    <a:pt x="84" y="212"/>
                  </a:cubicBezTo>
                  <a:cubicBezTo>
                    <a:pt x="88" y="212"/>
                    <a:pt x="82" y="198"/>
                    <a:pt x="79" y="203"/>
                  </a:cubicBezTo>
                  <a:close/>
                  <a:moveTo>
                    <a:pt x="174" y="390"/>
                  </a:moveTo>
                  <a:cubicBezTo>
                    <a:pt x="181" y="396"/>
                    <a:pt x="187" y="392"/>
                    <a:pt x="184" y="389"/>
                  </a:cubicBezTo>
                  <a:cubicBezTo>
                    <a:pt x="181" y="387"/>
                    <a:pt x="179" y="387"/>
                    <a:pt x="174" y="390"/>
                  </a:cubicBezTo>
                  <a:close/>
                  <a:moveTo>
                    <a:pt x="56" y="102"/>
                  </a:moveTo>
                  <a:cubicBezTo>
                    <a:pt x="59" y="100"/>
                    <a:pt x="59" y="94"/>
                    <a:pt x="58" y="93"/>
                  </a:cubicBezTo>
                  <a:cubicBezTo>
                    <a:pt x="57" y="92"/>
                    <a:pt x="51" y="97"/>
                    <a:pt x="44" y="100"/>
                  </a:cubicBezTo>
                  <a:cubicBezTo>
                    <a:pt x="42" y="101"/>
                    <a:pt x="45" y="104"/>
                    <a:pt x="43" y="106"/>
                  </a:cubicBezTo>
                  <a:cubicBezTo>
                    <a:pt x="41" y="109"/>
                    <a:pt x="40" y="103"/>
                    <a:pt x="38" y="104"/>
                  </a:cubicBezTo>
                  <a:cubicBezTo>
                    <a:pt x="36" y="106"/>
                    <a:pt x="33" y="109"/>
                    <a:pt x="37" y="111"/>
                  </a:cubicBezTo>
                  <a:cubicBezTo>
                    <a:pt x="41" y="114"/>
                    <a:pt x="31" y="113"/>
                    <a:pt x="40" y="116"/>
                  </a:cubicBezTo>
                  <a:cubicBezTo>
                    <a:pt x="46" y="117"/>
                    <a:pt x="33" y="117"/>
                    <a:pt x="36" y="122"/>
                  </a:cubicBezTo>
                  <a:cubicBezTo>
                    <a:pt x="40" y="127"/>
                    <a:pt x="39" y="121"/>
                    <a:pt x="42" y="121"/>
                  </a:cubicBezTo>
                  <a:cubicBezTo>
                    <a:pt x="46" y="121"/>
                    <a:pt x="43" y="119"/>
                    <a:pt x="46" y="117"/>
                  </a:cubicBezTo>
                  <a:cubicBezTo>
                    <a:pt x="49" y="115"/>
                    <a:pt x="52" y="116"/>
                    <a:pt x="52" y="114"/>
                  </a:cubicBezTo>
                  <a:cubicBezTo>
                    <a:pt x="51" y="112"/>
                    <a:pt x="56" y="112"/>
                    <a:pt x="53" y="110"/>
                  </a:cubicBezTo>
                  <a:cubicBezTo>
                    <a:pt x="51" y="109"/>
                    <a:pt x="54" y="108"/>
                    <a:pt x="53" y="106"/>
                  </a:cubicBezTo>
                  <a:cubicBezTo>
                    <a:pt x="52" y="104"/>
                    <a:pt x="56" y="107"/>
                    <a:pt x="59" y="104"/>
                  </a:cubicBezTo>
                  <a:cubicBezTo>
                    <a:pt x="63" y="102"/>
                    <a:pt x="53" y="105"/>
                    <a:pt x="56" y="102"/>
                  </a:cubicBezTo>
                  <a:close/>
                  <a:moveTo>
                    <a:pt x="34" y="125"/>
                  </a:moveTo>
                  <a:cubicBezTo>
                    <a:pt x="32" y="127"/>
                    <a:pt x="29" y="124"/>
                    <a:pt x="26" y="127"/>
                  </a:cubicBezTo>
                  <a:cubicBezTo>
                    <a:pt x="24" y="129"/>
                    <a:pt x="34" y="134"/>
                    <a:pt x="37" y="129"/>
                  </a:cubicBezTo>
                  <a:cubicBezTo>
                    <a:pt x="40" y="125"/>
                    <a:pt x="35" y="124"/>
                    <a:pt x="34" y="125"/>
                  </a:cubicBezTo>
                  <a:close/>
                  <a:moveTo>
                    <a:pt x="31" y="137"/>
                  </a:moveTo>
                  <a:cubicBezTo>
                    <a:pt x="25" y="135"/>
                    <a:pt x="27" y="149"/>
                    <a:pt x="31" y="149"/>
                  </a:cubicBezTo>
                  <a:cubicBezTo>
                    <a:pt x="35" y="148"/>
                    <a:pt x="29" y="144"/>
                    <a:pt x="31" y="143"/>
                  </a:cubicBezTo>
                  <a:cubicBezTo>
                    <a:pt x="33" y="141"/>
                    <a:pt x="33" y="138"/>
                    <a:pt x="31" y="137"/>
                  </a:cubicBezTo>
                  <a:close/>
                  <a:moveTo>
                    <a:pt x="62" y="141"/>
                  </a:moveTo>
                  <a:cubicBezTo>
                    <a:pt x="58" y="140"/>
                    <a:pt x="59" y="125"/>
                    <a:pt x="56" y="125"/>
                  </a:cubicBezTo>
                  <a:cubicBezTo>
                    <a:pt x="52" y="124"/>
                    <a:pt x="55" y="132"/>
                    <a:pt x="53" y="134"/>
                  </a:cubicBezTo>
                  <a:cubicBezTo>
                    <a:pt x="52" y="135"/>
                    <a:pt x="49" y="127"/>
                    <a:pt x="47" y="129"/>
                  </a:cubicBezTo>
                  <a:cubicBezTo>
                    <a:pt x="45" y="131"/>
                    <a:pt x="48" y="132"/>
                    <a:pt x="48" y="134"/>
                  </a:cubicBezTo>
                  <a:cubicBezTo>
                    <a:pt x="48" y="135"/>
                    <a:pt x="40" y="133"/>
                    <a:pt x="46" y="138"/>
                  </a:cubicBezTo>
                  <a:cubicBezTo>
                    <a:pt x="48" y="140"/>
                    <a:pt x="48" y="136"/>
                    <a:pt x="51" y="138"/>
                  </a:cubicBezTo>
                  <a:cubicBezTo>
                    <a:pt x="54" y="141"/>
                    <a:pt x="49" y="139"/>
                    <a:pt x="53" y="144"/>
                  </a:cubicBezTo>
                  <a:cubicBezTo>
                    <a:pt x="56" y="147"/>
                    <a:pt x="57" y="144"/>
                    <a:pt x="62" y="145"/>
                  </a:cubicBezTo>
                  <a:cubicBezTo>
                    <a:pt x="67" y="145"/>
                    <a:pt x="60" y="150"/>
                    <a:pt x="62" y="151"/>
                  </a:cubicBezTo>
                  <a:cubicBezTo>
                    <a:pt x="64" y="153"/>
                    <a:pt x="70" y="145"/>
                    <a:pt x="70" y="142"/>
                  </a:cubicBezTo>
                  <a:cubicBezTo>
                    <a:pt x="71" y="140"/>
                    <a:pt x="66" y="142"/>
                    <a:pt x="62" y="141"/>
                  </a:cubicBezTo>
                  <a:close/>
                  <a:moveTo>
                    <a:pt x="64" y="170"/>
                  </a:moveTo>
                  <a:cubicBezTo>
                    <a:pt x="59" y="169"/>
                    <a:pt x="60" y="164"/>
                    <a:pt x="56" y="167"/>
                  </a:cubicBezTo>
                  <a:cubicBezTo>
                    <a:pt x="53" y="171"/>
                    <a:pt x="54" y="170"/>
                    <a:pt x="59" y="172"/>
                  </a:cubicBezTo>
                  <a:cubicBezTo>
                    <a:pt x="62" y="174"/>
                    <a:pt x="57" y="174"/>
                    <a:pt x="58" y="177"/>
                  </a:cubicBezTo>
                  <a:cubicBezTo>
                    <a:pt x="59" y="179"/>
                    <a:pt x="54" y="176"/>
                    <a:pt x="54" y="180"/>
                  </a:cubicBezTo>
                  <a:cubicBezTo>
                    <a:pt x="54" y="183"/>
                    <a:pt x="62" y="179"/>
                    <a:pt x="68" y="178"/>
                  </a:cubicBezTo>
                  <a:cubicBezTo>
                    <a:pt x="74" y="177"/>
                    <a:pt x="70" y="172"/>
                    <a:pt x="64" y="170"/>
                  </a:cubicBezTo>
                  <a:close/>
                  <a:moveTo>
                    <a:pt x="55" y="196"/>
                  </a:moveTo>
                  <a:cubicBezTo>
                    <a:pt x="54" y="193"/>
                    <a:pt x="47" y="200"/>
                    <a:pt x="50" y="202"/>
                  </a:cubicBezTo>
                  <a:cubicBezTo>
                    <a:pt x="52" y="204"/>
                    <a:pt x="55" y="197"/>
                    <a:pt x="56" y="201"/>
                  </a:cubicBezTo>
                  <a:cubicBezTo>
                    <a:pt x="57" y="205"/>
                    <a:pt x="53" y="205"/>
                    <a:pt x="55" y="206"/>
                  </a:cubicBezTo>
                  <a:cubicBezTo>
                    <a:pt x="56" y="208"/>
                    <a:pt x="57" y="206"/>
                    <a:pt x="60" y="204"/>
                  </a:cubicBezTo>
                  <a:cubicBezTo>
                    <a:pt x="64" y="202"/>
                    <a:pt x="60" y="199"/>
                    <a:pt x="60" y="194"/>
                  </a:cubicBezTo>
                  <a:cubicBezTo>
                    <a:pt x="59" y="190"/>
                    <a:pt x="56" y="198"/>
                    <a:pt x="55" y="196"/>
                  </a:cubicBezTo>
                  <a:close/>
                  <a:moveTo>
                    <a:pt x="62" y="197"/>
                  </a:moveTo>
                  <a:cubicBezTo>
                    <a:pt x="64" y="200"/>
                    <a:pt x="72" y="183"/>
                    <a:pt x="69" y="185"/>
                  </a:cubicBezTo>
                  <a:cubicBezTo>
                    <a:pt x="66" y="186"/>
                    <a:pt x="60" y="193"/>
                    <a:pt x="62" y="197"/>
                  </a:cubicBezTo>
                  <a:close/>
                  <a:moveTo>
                    <a:pt x="128" y="77"/>
                  </a:moveTo>
                  <a:cubicBezTo>
                    <a:pt x="126" y="77"/>
                    <a:pt x="128" y="83"/>
                    <a:pt x="132" y="83"/>
                  </a:cubicBezTo>
                  <a:cubicBezTo>
                    <a:pt x="136" y="83"/>
                    <a:pt x="130" y="76"/>
                    <a:pt x="128" y="77"/>
                  </a:cubicBezTo>
                  <a:close/>
                  <a:moveTo>
                    <a:pt x="141" y="75"/>
                  </a:moveTo>
                  <a:cubicBezTo>
                    <a:pt x="139" y="72"/>
                    <a:pt x="134" y="75"/>
                    <a:pt x="136" y="72"/>
                  </a:cubicBezTo>
                  <a:cubicBezTo>
                    <a:pt x="138" y="69"/>
                    <a:pt x="136" y="69"/>
                    <a:pt x="133" y="68"/>
                  </a:cubicBezTo>
                  <a:cubicBezTo>
                    <a:pt x="130" y="66"/>
                    <a:pt x="128" y="72"/>
                    <a:pt x="130" y="75"/>
                  </a:cubicBezTo>
                  <a:cubicBezTo>
                    <a:pt x="133" y="79"/>
                    <a:pt x="136" y="75"/>
                    <a:pt x="138" y="77"/>
                  </a:cubicBezTo>
                  <a:cubicBezTo>
                    <a:pt x="140" y="80"/>
                    <a:pt x="144" y="76"/>
                    <a:pt x="143" y="75"/>
                  </a:cubicBezTo>
                  <a:cubicBezTo>
                    <a:pt x="142" y="74"/>
                    <a:pt x="142" y="78"/>
                    <a:pt x="141" y="75"/>
                  </a:cubicBezTo>
                  <a:close/>
                  <a:moveTo>
                    <a:pt x="137" y="80"/>
                  </a:moveTo>
                  <a:cubicBezTo>
                    <a:pt x="136" y="81"/>
                    <a:pt x="137" y="84"/>
                    <a:pt x="138" y="84"/>
                  </a:cubicBezTo>
                  <a:cubicBezTo>
                    <a:pt x="140" y="84"/>
                    <a:pt x="139" y="80"/>
                    <a:pt x="137" y="80"/>
                  </a:cubicBezTo>
                  <a:close/>
                  <a:moveTo>
                    <a:pt x="143" y="65"/>
                  </a:moveTo>
                  <a:cubicBezTo>
                    <a:pt x="143" y="66"/>
                    <a:pt x="145" y="64"/>
                    <a:pt x="146" y="65"/>
                  </a:cubicBezTo>
                  <a:cubicBezTo>
                    <a:pt x="148" y="65"/>
                    <a:pt x="151" y="60"/>
                    <a:pt x="148" y="61"/>
                  </a:cubicBezTo>
                  <a:cubicBezTo>
                    <a:pt x="146" y="63"/>
                    <a:pt x="145" y="59"/>
                    <a:pt x="143" y="65"/>
                  </a:cubicBezTo>
                  <a:close/>
                  <a:moveTo>
                    <a:pt x="144" y="69"/>
                  </a:moveTo>
                  <a:cubicBezTo>
                    <a:pt x="143" y="71"/>
                    <a:pt x="146" y="71"/>
                    <a:pt x="147" y="70"/>
                  </a:cubicBezTo>
                  <a:cubicBezTo>
                    <a:pt x="147" y="69"/>
                    <a:pt x="144" y="65"/>
                    <a:pt x="144" y="69"/>
                  </a:cubicBezTo>
                  <a:close/>
                  <a:moveTo>
                    <a:pt x="136" y="59"/>
                  </a:moveTo>
                  <a:cubicBezTo>
                    <a:pt x="135" y="61"/>
                    <a:pt x="139" y="64"/>
                    <a:pt x="140" y="64"/>
                  </a:cubicBezTo>
                  <a:cubicBezTo>
                    <a:pt x="141" y="63"/>
                    <a:pt x="138" y="58"/>
                    <a:pt x="136" y="59"/>
                  </a:cubicBezTo>
                  <a:close/>
                  <a:moveTo>
                    <a:pt x="182" y="17"/>
                  </a:moveTo>
                  <a:cubicBezTo>
                    <a:pt x="183" y="15"/>
                    <a:pt x="181" y="12"/>
                    <a:pt x="180" y="16"/>
                  </a:cubicBezTo>
                  <a:cubicBezTo>
                    <a:pt x="179" y="19"/>
                    <a:pt x="178" y="14"/>
                    <a:pt x="179" y="10"/>
                  </a:cubicBezTo>
                  <a:cubicBezTo>
                    <a:pt x="180" y="5"/>
                    <a:pt x="169" y="15"/>
                    <a:pt x="171" y="15"/>
                  </a:cubicBezTo>
                  <a:cubicBezTo>
                    <a:pt x="174" y="15"/>
                    <a:pt x="179" y="18"/>
                    <a:pt x="178" y="20"/>
                  </a:cubicBezTo>
                  <a:cubicBezTo>
                    <a:pt x="176" y="23"/>
                    <a:pt x="170" y="20"/>
                    <a:pt x="170" y="24"/>
                  </a:cubicBezTo>
                  <a:cubicBezTo>
                    <a:pt x="170" y="29"/>
                    <a:pt x="172" y="24"/>
                    <a:pt x="174" y="27"/>
                  </a:cubicBezTo>
                  <a:cubicBezTo>
                    <a:pt x="176" y="30"/>
                    <a:pt x="176" y="24"/>
                    <a:pt x="179" y="27"/>
                  </a:cubicBezTo>
                  <a:cubicBezTo>
                    <a:pt x="182" y="29"/>
                    <a:pt x="175" y="36"/>
                    <a:pt x="179" y="40"/>
                  </a:cubicBezTo>
                  <a:cubicBezTo>
                    <a:pt x="181" y="43"/>
                    <a:pt x="180" y="36"/>
                    <a:pt x="181" y="34"/>
                  </a:cubicBezTo>
                  <a:cubicBezTo>
                    <a:pt x="183" y="32"/>
                    <a:pt x="183" y="29"/>
                    <a:pt x="182" y="27"/>
                  </a:cubicBezTo>
                  <a:cubicBezTo>
                    <a:pt x="181" y="24"/>
                    <a:pt x="183" y="24"/>
                    <a:pt x="184" y="18"/>
                  </a:cubicBezTo>
                  <a:cubicBezTo>
                    <a:pt x="186" y="12"/>
                    <a:pt x="182" y="20"/>
                    <a:pt x="182" y="17"/>
                  </a:cubicBezTo>
                  <a:close/>
                  <a:moveTo>
                    <a:pt x="185" y="4"/>
                  </a:moveTo>
                  <a:cubicBezTo>
                    <a:pt x="183" y="4"/>
                    <a:pt x="184" y="7"/>
                    <a:pt x="182" y="8"/>
                  </a:cubicBezTo>
                  <a:cubicBezTo>
                    <a:pt x="181" y="9"/>
                    <a:pt x="181" y="10"/>
                    <a:pt x="183" y="13"/>
                  </a:cubicBezTo>
                  <a:cubicBezTo>
                    <a:pt x="184" y="16"/>
                    <a:pt x="184" y="10"/>
                    <a:pt x="185" y="9"/>
                  </a:cubicBezTo>
                  <a:cubicBezTo>
                    <a:pt x="187" y="8"/>
                    <a:pt x="186" y="5"/>
                    <a:pt x="185" y="4"/>
                  </a:cubicBezTo>
                  <a:close/>
                  <a:moveTo>
                    <a:pt x="189" y="0"/>
                  </a:moveTo>
                  <a:cubicBezTo>
                    <a:pt x="187" y="0"/>
                    <a:pt x="186" y="4"/>
                    <a:pt x="189" y="6"/>
                  </a:cubicBezTo>
                  <a:cubicBezTo>
                    <a:pt x="191" y="7"/>
                    <a:pt x="192" y="0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gf608b5aa75_0_1"/>
            <p:cNvSpPr/>
            <p:nvPr/>
          </p:nvSpPr>
          <p:spPr>
            <a:xfrm>
              <a:off x="1490255" y="4927398"/>
              <a:ext cx="1315146" cy="1145066"/>
            </a:xfrm>
            <a:custGeom>
              <a:avLst/>
              <a:gdLst/>
              <a:ahLst/>
              <a:cxnLst/>
              <a:rect l="l" t="t" r="r" b="b"/>
              <a:pathLst>
                <a:path w="339" h="268" extrusionOk="0">
                  <a:moveTo>
                    <a:pt x="312" y="61"/>
                  </a:moveTo>
                  <a:cubicBezTo>
                    <a:pt x="319" y="74"/>
                    <a:pt x="288" y="79"/>
                    <a:pt x="287" y="86"/>
                  </a:cubicBezTo>
                  <a:cubicBezTo>
                    <a:pt x="286" y="93"/>
                    <a:pt x="256" y="93"/>
                    <a:pt x="252" y="102"/>
                  </a:cubicBezTo>
                  <a:cubicBezTo>
                    <a:pt x="250" y="108"/>
                    <a:pt x="264" y="107"/>
                    <a:pt x="250" y="112"/>
                  </a:cubicBezTo>
                  <a:cubicBezTo>
                    <a:pt x="244" y="115"/>
                    <a:pt x="222" y="145"/>
                    <a:pt x="225" y="157"/>
                  </a:cubicBezTo>
                  <a:cubicBezTo>
                    <a:pt x="229" y="171"/>
                    <a:pt x="237" y="170"/>
                    <a:pt x="238" y="174"/>
                  </a:cubicBezTo>
                  <a:cubicBezTo>
                    <a:pt x="238" y="178"/>
                    <a:pt x="211" y="190"/>
                    <a:pt x="214" y="209"/>
                  </a:cubicBezTo>
                  <a:cubicBezTo>
                    <a:pt x="214" y="215"/>
                    <a:pt x="215" y="214"/>
                    <a:pt x="204" y="215"/>
                  </a:cubicBezTo>
                  <a:cubicBezTo>
                    <a:pt x="185" y="216"/>
                    <a:pt x="185" y="246"/>
                    <a:pt x="177" y="240"/>
                  </a:cubicBezTo>
                  <a:cubicBezTo>
                    <a:pt x="173" y="236"/>
                    <a:pt x="157" y="247"/>
                    <a:pt x="143" y="241"/>
                  </a:cubicBezTo>
                  <a:cubicBezTo>
                    <a:pt x="133" y="236"/>
                    <a:pt x="123" y="241"/>
                    <a:pt x="122" y="246"/>
                  </a:cubicBezTo>
                  <a:cubicBezTo>
                    <a:pt x="120" y="252"/>
                    <a:pt x="108" y="247"/>
                    <a:pt x="104" y="254"/>
                  </a:cubicBezTo>
                  <a:cubicBezTo>
                    <a:pt x="101" y="261"/>
                    <a:pt x="99" y="260"/>
                    <a:pt x="97" y="263"/>
                  </a:cubicBezTo>
                  <a:cubicBezTo>
                    <a:pt x="96" y="267"/>
                    <a:pt x="93" y="268"/>
                    <a:pt x="86" y="260"/>
                  </a:cubicBezTo>
                  <a:cubicBezTo>
                    <a:pt x="78" y="252"/>
                    <a:pt x="73" y="245"/>
                    <a:pt x="73" y="239"/>
                  </a:cubicBezTo>
                  <a:cubicBezTo>
                    <a:pt x="73" y="233"/>
                    <a:pt x="60" y="221"/>
                    <a:pt x="50" y="226"/>
                  </a:cubicBezTo>
                  <a:cubicBezTo>
                    <a:pt x="48" y="221"/>
                    <a:pt x="46" y="207"/>
                    <a:pt x="55" y="199"/>
                  </a:cubicBezTo>
                  <a:cubicBezTo>
                    <a:pt x="64" y="192"/>
                    <a:pt x="61" y="192"/>
                    <a:pt x="57" y="191"/>
                  </a:cubicBezTo>
                  <a:cubicBezTo>
                    <a:pt x="52" y="190"/>
                    <a:pt x="47" y="184"/>
                    <a:pt x="57" y="170"/>
                  </a:cubicBezTo>
                  <a:cubicBezTo>
                    <a:pt x="67" y="157"/>
                    <a:pt x="55" y="166"/>
                    <a:pt x="53" y="156"/>
                  </a:cubicBezTo>
                  <a:cubicBezTo>
                    <a:pt x="51" y="145"/>
                    <a:pt x="42" y="143"/>
                    <a:pt x="53" y="142"/>
                  </a:cubicBezTo>
                  <a:cubicBezTo>
                    <a:pt x="63" y="141"/>
                    <a:pt x="64" y="138"/>
                    <a:pt x="60" y="130"/>
                  </a:cubicBezTo>
                  <a:cubicBezTo>
                    <a:pt x="57" y="122"/>
                    <a:pt x="66" y="122"/>
                    <a:pt x="64" y="102"/>
                  </a:cubicBezTo>
                  <a:cubicBezTo>
                    <a:pt x="63" y="94"/>
                    <a:pt x="88" y="77"/>
                    <a:pt x="75" y="75"/>
                  </a:cubicBezTo>
                  <a:cubicBezTo>
                    <a:pt x="65" y="73"/>
                    <a:pt x="78" y="66"/>
                    <a:pt x="63" y="65"/>
                  </a:cubicBezTo>
                  <a:cubicBezTo>
                    <a:pt x="48" y="63"/>
                    <a:pt x="56" y="73"/>
                    <a:pt x="45" y="68"/>
                  </a:cubicBezTo>
                  <a:cubicBezTo>
                    <a:pt x="34" y="62"/>
                    <a:pt x="34" y="72"/>
                    <a:pt x="30" y="69"/>
                  </a:cubicBezTo>
                  <a:cubicBezTo>
                    <a:pt x="26" y="66"/>
                    <a:pt x="36" y="62"/>
                    <a:pt x="32" y="59"/>
                  </a:cubicBezTo>
                  <a:cubicBezTo>
                    <a:pt x="28" y="57"/>
                    <a:pt x="27" y="57"/>
                    <a:pt x="15" y="68"/>
                  </a:cubicBezTo>
                  <a:cubicBezTo>
                    <a:pt x="12" y="61"/>
                    <a:pt x="16" y="52"/>
                    <a:pt x="11" y="46"/>
                  </a:cubicBezTo>
                  <a:cubicBezTo>
                    <a:pt x="7" y="40"/>
                    <a:pt x="11" y="36"/>
                    <a:pt x="5" y="33"/>
                  </a:cubicBezTo>
                  <a:cubicBezTo>
                    <a:pt x="0" y="29"/>
                    <a:pt x="12" y="18"/>
                    <a:pt x="22" y="18"/>
                  </a:cubicBezTo>
                  <a:cubicBezTo>
                    <a:pt x="32" y="18"/>
                    <a:pt x="22" y="11"/>
                    <a:pt x="34" y="5"/>
                  </a:cubicBezTo>
                  <a:cubicBezTo>
                    <a:pt x="46" y="0"/>
                    <a:pt x="49" y="10"/>
                    <a:pt x="68" y="10"/>
                  </a:cubicBezTo>
                  <a:cubicBezTo>
                    <a:pt x="88" y="10"/>
                    <a:pt x="87" y="6"/>
                    <a:pt x="100" y="10"/>
                  </a:cubicBezTo>
                  <a:cubicBezTo>
                    <a:pt x="125" y="18"/>
                    <a:pt x="135" y="9"/>
                    <a:pt x="150" y="14"/>
                  </a:cubicBezTo>
                  <a:cubicBezTo>
                    <a:pt x="165" y="18"/>
                    <a:pt x="160" y="11"/>
                    <a:pt x="173" y="16"/>
                  </a:cubicBezTo>
                  <a:cubicBezTo>
                    <a:pt x="182" y="20"/>
                    <a:pt x="185" y="16"/>
                    <a:pt x="190" y="16"/>
                  </a:cubicBezTo>
                  <a:cubicBezTo>
                    <a:pt x="194" y="21"/>
                    <a:pt x="200" y="17"/>
                    <a:pt x="199" y="23"/>
                  </a:cubicBezTo>
                  <a:cubicBezTo>
                    <a:pt x="198" y="30"/>
                    <a:pt x="213" y="25"/>
                    <a:pt x="217" y="34"/>
                  </a:cubicBezTo>
                  <a:cubicBezTo>
                    <a:pt x="220" y="39"/>
                    <a:pt x="226" y="32"/>
                    <a:pt x="231" y="38"/>
                  </a:cubicBezTo>
                  <a:cubicBezTo>
                    <a:pt x="235" y="42"/>
                    <a:pt x="235" y="36"/>
                    <a:pt x="246" y="39"/>
                  </a:cubicBezTo>
                  <a:cubicBezTo>
                    <a:pt x="255" y="41"/>
                    <a:pt x="243" y="26"/>
                    <a:pt x="269" y="42"/>
                  </a:cubicBezTo>
                  <a:cubicBezTo>
                    <a:pt x="269" y="48"/>
                    <a:pt x="274" y="48"/>
                    <a:pt x="276" y="46"/>
                  </a:cubicBezTo>
                  <a:cubicBezTo>
                    <a:pt x="290" y="55"/>
                    <a:pt x="288" y="47"/>
                    <a:pt x="296" y="51"/>
                  </a:cubicBezTo>
                  <a:cubicBezTo>
                    <a:pt x="304" y="55"/>
                    <a:pt x="297" y="47"/>
                    <a:pt x="310" y="48"/>
                  </a:cubicBezTo>
                  <a:cubicBezTo>
                    <a:pt x="322" y="57"/>
                    <a:pt x="308" y="54"/>
                    <a:pt x="312" y="61"/>
                  </a:cubicBezTo>
                  <a:close/>
                  <a:moveTo>
                    <a:pt x="311" y="137"/>
                  </a:moveTo>
                  <a:cubicBezTo>
                    <a:pt x="310" y="129"/>
                    <a:pt x="288" y="144"/>
                    <a:pt x="292" y="148"/>
                  </a:cubicBezTo>
                  <a:cubicBezTo>
                    <a:pt x="293" y="149"/>
                    <a:pt x="292" y="150"/>
                    <a:pt x="297" y="148"/>
                  </a:cubicBezTo>
                  <a:cubicBezTo>
                    <a:pt x="301" y="146"/>
                    <a:pt x="299" y="151"/>
                    <a:pt x="306" y="155"/>
                  </a:cubicBezTo>
                  <a:cubicBezTo>
                    <a:pt x="312" y="160"/>
                    <a:pt x="314" y="149"/>
                    <a:pt x="319" y="142"/>
                  </a:cubicBezTo>
                  <a:cubicBezTo>
                    <a:pt x="323" y="135"/>
                    <a:pt x="311" y="145"/>
                    <a:pt x="311" y="137"/>
                  </a:cubicBezTo>
                  <a:close/>
                  <a:moveTo>
                    <a:pt x="327" y="133"/>
                  </a:moveTo>
                  <a:cubicBezTo>
                    <a:pt x="328" y="136"/>
                    <a:pt x="331" y="132"/>
                    <a:pt x="335" y="136"/>
                  </a:cubicBezTo>
                  <a:cubicBezTo>
                    <a:pt x="339" y="140"/>
                    <a:pt x="339" y="137"/>
                    <a:pt x="338" y="132"/>
                  </a:cubicBezTo>
                  <a:cubicBezTo>
                    <a:pt x="337" y="127"/>
                    <a:pt x="326" y="128"/>
                    <a:pt x="327" y="133"/>
                  </a:cubicBezTo>
                  <a:close/>
                  <a:moveTo>
                    <a:pt x="263" y="170"/>
                  </a:moveTo>
                  <a:cubicBezTo>
                    <a:pt x="265" y="173"/>
                    <a:pt x="274" y="165"/>
                    <a:pt x="271" y="162"/>
                  </a:cubicBezTo>
                  <a:cubicBezTo>
                    <a:pt x="268" y="158"/>
                    <a:pt x="260" y="168"/>
                    <a:pt x="263" y="17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gf608b5aa75_0_1"/>
            <p:cNvSpPr/>
            <p:nvPr/>
          </p:nvSpPr>
          <p:spPr>
            <a:xfrm>
              <a:off x="5731928" y="6520455"/>
              <a:ext cx="73245" cy="197116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6" y="8"/>
                  </a:moveTo>
                  <a:cubicBezTo>
                    <a:pt x="2" y="14"/>
                    <a:pt x="6" y="23"/>
                    <a:pt x="5" y="26"/>
                  </a:cubicBezTo>
                  <a:cubicBezTo>
                    <a:pt x="5" y="27"/>
                    <a:pt x="3" y="27"/>
                    <a:pt x="3" y="28"/>
                  </a:cubicBezTo>
                  <a:cubicBezTo>
                    <a:pt x="4" y="29"/>
                    <a:pt x="5" y="28"/>
                    <a:pt x="6" y="28"/>
                  </a:cubicBezTo>
                  <a:cubicBezTo>
                    <a:pt x="13" y="31"/>
                    <a:pt x="3" y="34"/>
                    <a:pt x="2" y="39"/>
                  </a:cubicBezTo>
                  <a:cubicBezTo>
                    <a:pt x="2" y="39"/>
                    <a:pt x="0" y="43"/>
                    <a:pt x="1" y="43"/>
                  </a:cubicBezTo>
                  <a:cubicBezTo>
                    <a:pt x="9" y="46"/>
                    <a:pt x="14" y="43"/>
                    <a:pt x="16" y="37"/>
                  </a:cubicBezTo>
                  <a:cubicBezTo>
                    <a:pt x="19" y="29"/>
                    <a:pt x="17" y="16"/>
                    <a:pt x="17" y="10"/>
                  </a:cubicBezTo>
                  <a:cubicBezTo>
                    <a:pt x="14" y="10"/>
                    <a:pt x="10" y="0"/>
                    <a:pt x="6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f608b5aa75_0_1"/>
            <p:cNvSpPr/>
            <p:nvPr/>
          </p:nvSpPr>
          <p:spPr>
            <a:xfrm>
              <a:off x="5678216" y="6439816"/>
              <a:ext cx="138351" cy="447991"/>
            </a:xfrm>
            <a:custGeom>
              <a:avLst/>
              <a:gdLst/>
              <a:ahLst/>
              <a:cxnLst/>
              <a:rect l="l" t="t" r="r" b="b"/>
              <a:pathLst>
                <a:path w="36" h="105" extrusionOk="0">
                  <a:moveTo>
                    <a:pt x="29" y="69"/>
                  </a:moveTo>
                  <a:cubicBezTo>
                    <a:pt x="29" y="64"/>
                    <a:pt x="29" y="61"/>
                    <a:pt x="30" y="56"/>
                  </a:cubicBezTo>
                  <a:cubicBezTo>
                    <a:pt x="28" y="62"/>
                    <a:pt x="23" y="65"/>
                    <a:pt x="15" y="62"/>
                  </a:cubicBezTo>
                  <a:cubicBezTo>
                    <a:pt x="14" y="62"/>
                    <a:pt x="16" y="58"/>
                    <a:pt x="16" y="58"/>
                  </a:cubicBezTo>
                  <a:cubicBezTo>
                    <a:pt x="17" y="53"/>
                    <a:pt x="27" y="50"/>
                    <a:pt x="20" y="47"/>
                  </a:cubicBezTo>
                  <a:cubicBezTo>
                    <a:pt x="19" y="47"/>
                    <a:pt x="18" y="48"/>
                    <a:pt x="17" y="47"/>
                  </a:cubicBezTo>
                  <a:cubicBezTo>
                    <a:pt x="17" y="46"/>
                    <a:pt x="19" y="46"/>
                    <a:pt x="19" y="45"/>
                  </a:cubicBezTo>
                  <a:cubicBezTo>
                    <a:pt x="20" y="42"/>
                    <a:pt x="16" y="33"/>
                    <a:pt x="20" y="27"/>
                  </a:cubicBezTo>
                  <a:cubicBezTo>
                    <a:pt x="24" y="19"/>
                    <a:pt x="28" y="29"/>
                    <a:pt x="31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4"/>
                    <a:pt x="32" y="18"/>
                    <a:pt x="34" y="17"/>
                  </a:cubicBezTo>
                  <a:cubicBezTo>
                    <a:pt x="35" y="15"/>
                    <a:pt x="36" y="15"/>
                    <a:pt x="35" y="13"/>
                  </a:cubicBezTo>
                  <a:cubicBezTo>
                    <a:pt x="35" y="11"/>
                    <a:pt x="36" y="5"/>
                    <a:pt x="35" y="4"/>
                  </a:cubicBezTo>
                  <a:cubicBezTo>
                    <a:pt x="34" y="3"/>
                    <a:pt x="35" y="2"/>
                    <a:pt x="34" y="2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31" y="0"/>
                    <a:pt x="31" y="5"/>
                    <a:pt x="30" y="6"/>
                  </a:cubicBezTo>
                  <a:cubicBezTo>
                    <a:pt x="28" y="8"/>
                    <a:pt x="23" y="6"/>
                    <a:pt x="20" y="6"/>
                  </a:cubicBezTo>
                  <a:cubicBezTo>
                    <a:pt x="16" y="18"/>
                    <a:pt x="9" y="48"/>
                    <a:pt x="6" y="54"/>
                  </a:cubicBezTo>
                  <a:cubicBezTo>
                    <a:pt x="10" y="56"/>
                    <a:pt x="2" y="65"/>
                    <a:pt x="1" y="65"/>
                  </a:cubicBezTo>
                  <a:cubicBezTo>
                    <a:pt x="1" y="66"/>
                    <a:pt x="0" y="67"/>
                    <a:pt x="0" y="67"/>
                  </a:cubicBezTo>
                  <a:cubicBezTo>
                    <a:pt x="4" y="79"/>
                    <a:pt x="7" y="92"/>
                    <a:pt x="11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2"/>
                    <a:pt x="22" y="101"/>
                  </a:cubicBezTo>
                  <a:cubicBezTo>
                    <a:pt x="21" y="90"/>
                    <a:pt x="30" y="74"/>
                    <a:pt x="29" y="6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gf608b5aa75_0_1"/>
            <p:cNvSpPr/>
            <p:nvPr/>
          </p:nvSpPr>
          <p:spPr>
            <a:xfrm>
              <a:off x="5670078" y="6670980"/>
              <a:ext cx="45574" cy="55551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0" y="10"/>
                  </a:moveTo>
                  <a:cubicBezTo>
                    <a:pt x="1" y="12"/>
                    <a:pt x="1" y="13"/>
                    <a:pt x="2" y="13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4" y="11"/>
                    <a:pt x="12" y="2"/>
                    <a:pt x="8" y="0"/>
                  </a:cubicBezTo>
                  <a:cubicBezTo>
                    <a:pt x="5" y="7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f608b5aa75_0_1"/>
            <p:cNvSpPr/>
            <p:nvPr/>
          </p:nvSpPr>
          <p:spPr>
            <a:xfrm>
              <a:off x="4271920" y="5217696"/>
              <a:ext cx="831733" cy="1008876"/>
            </a:xfrm>
            <a:custGeom>
              <a:avLst/>
              <a:gdLst/>
              <a:ahLst/>
              <a:cxnLst/>
              <a:rect l="l" t="t" r="r" b="b"/>
              <a:pathLst>
                <a:path w="214" h="236" extrusionOk="0">
                  <a:moveTo>
                    <a:pt x="169" y="21"/>
                  </a:moveTo>
                  <a:cubicBezTo>
                    <a:pt x="162" y="24"/>
                    <a:pt x="167" y="34"/>
                    <a:pt x="159" y="39"/>
                  </a:cubicBezTo>
                  <a:cubicBezTo>
                    <a:pt x="159" y="30"/>
                    <a:pt x="151" y="38"/>
                    <a:pt x="141" y="32"/>
                  </a:cubicBezTo>
                  <a:cubicBezTo>
                    <a:pt x="132" y="27"/>
                    <a:pt x="134" y="37"/>
                    <a:pt x="125" y="33"/>
                  </a:cubicBezTo>
                  <a:cubicBezTo>
                    <a:pt x="116" y="30"/>
                    <a:pt x="117" y="38"/>
                    <a:pt x="107" y="40"/>
                  </a:cubicBezTo>
                  <a:cubicBezTo>
                    <a:pt x="97" y="41"/>
                    <a:pt x="107" y="42"/>
                    <a:pt x="105" y="47"/>
                  </a:cubicBezTo>
                  <a:cubicBezTo>
                    <a:pt x="103" y="52"/>
                    <a:pt x="108" y="47"/>
                    <a:pt x="114" y="54"/>
                  </a:cubicBezTo>
                  <a:cubicBezTo>
                    <a:pt x="121" y="61"/>
                    <a:pt x="119" y="61"/>
                    <a:pt x="111" y="57"/>
                  </a:cubicBezTo>
                  <a:cubicBezTo>
                    <a:pt x="104" y="53"/>
                    <a:pt x="98" y="49"/>
                    <a:pt x="106" y="58"/>
                  </a:cubicBezTo>
                  <a:cubicBezTo>
                    <a:pt x="113" y="67"/>
                    <a:pt x="109" y="67"/>
                    <a:pt x="101" y="59"/>
                  </a:cubicBezTo>
                  <a:cubicBezTo>
                    <a:pt x="93" y="51"/>
                    <a:pt x="93" y="57"/>
                    <a:pt x="99" y="63"/>
                  </a:cubicBezTo>
                  <a:cubicBezTo>
                    <a:pt x="104" y="68"/>
                    <a:pt x="92" y="69"/>
                    <a:pt x="91" y="60"/>
                  </a:cubicBezTo>
                  <a:cubicBezTo>
                    <a:pt x="89" y="49"/>
                    <a:pt x="80" y="55"/>
                    <a:pt x="81" y="49"/>
                  </a:cubicBezTo>
                  <a:cubicBezTo>
                    <a:pt x="83" y="38"/>
                    <a:pt x="75" y="47"/>
                    <a:pt x="73" y="53"/>
                  </a:cubicBezTo>
                  <a:cubicBezTo>
                    <a:pt x="67" y="66"/>
                    <a:pt x="99" y="86"/>
                    <a:pt x="89" y="94"/>
                  </a:cubicBezTo>
                  <a:cubicBezTo>
                    <a:pt x="84" y="98"/>
                    <a:pt x="90" y="86"/>
                    <a:pt x="83" y="87"/>
                  </a:cubicBezTo>
                  <a:cubicBezTo>
                    <a:pt x="73" y="87"/>
                    <a:pt x="92" y="99"/>
                    <a:pt x="77" y="100"/>
                  </a:cubicBezTo>
                  <a:cubicBezTo>
                    <a:pt x="63" y="102"/>
                    <a:pt x="88" y="104"/>
                    <a:pt x="90" y="110"/>
                  </a:cubicBezTo>
                  <a:cubicBezTo>
                    <a:pt x="93" y="116"/>
                    <a:pt x="96" y="112"/>
                    <a:pt x="98" y="117"/>
                  </a:cubicBezTo>
                  <a:cubicBezTo>
                    <a:pt x="101" y="123"/>
                    <a:pt x="111" y="122"/>
                    <a:pt x="110" y="128"/>
                  </a:cubicBezTo>
                  <a:cubicBezTo>
                    <a:pt x="108" y="133"/>
                    <a:pt x="113" y="140"/>
                    <a:pt x="110" y="142"/>
                  </a:cubicBezTo>
                  <a:cubicBezTo>
                    <a:pt x="106" y="144"/>
                    <a:pt x="101" y="136"/>
                    <a:pt x="98" y="132"/>
                  </a:cubicBezTo>
                  <a:cubicBezTo>
                    <a:pt x="95" y="127"/>
                    <a:pt x="83" y="134"/>
                    <a:pt x="86" y="138"/>
                  </a:cubicBezTo>
                  <a:cubicBezTo>
                    <a:pt x="90" y="142"/>
                    <a:pt x="85" y="144"/>
                    <a:pt x="90" y="144"/>
                  </a:cubicBezTo>
                  <a:cubicBezTo>
                    <a:pt x="96" y="144"/>
                    <a:pt x="100" y="151"/>
                    <a:pt x="95" y="152"/>
                  </a:cubicBezTo>
                  <a:cubicBezTo>
                    <a:pt x="91" y="153"/>
                    <a:pt x="87" y="158"/>
                    <a:pt x="86" y="153"/>
                  </a:cubicBezTo>
                  <a:cubicBezTo>
                    <a:pt x="85" y="148"/>
                    <a:pt x="84" y="146"/>
                    <a:pt x="78" y="145"/>
                  </a:cubicBezTo>
                  <a:cubicBezTo>
                    <a:pt x="72" y="145"/>
                    <a:pt x="93" y="181"/>
                    <a:pt x="87" y="183"/>
                  </a:cubicBezTo>
                  <a:cubicBezTo>
                    <a:pt x="81" y="186"/>
                    <a:pt x="75" y="159"/>
                    <a:pt x="73" y="175"/>
                  </a:cubicBezTo>
                  <a:cubicBezTo>
                    <a:pt x="72" y="184"/>
                    <a:pt x="67" y="189"/>
                    <a:pt x="67" y="178"/>
                  </a:cubicBezTo>
                  <a:cubicBezTo>
                    <a:pt x="67" y="168"/>
                    <a:pt x="59" y="156"/>
                    <a:pt x="58" y="168"/>
                  </a:cubicBezTo>
                  <a:cubicBezTo>
                    <a:pt x="57" y="180"/>
                    <a:pt x="45" y="162"/>
                    <a:pt x="48" y="157"/>
                  </a:cubicBezTo>
                  <a:cubicBezTo>
                    <a:pt x="52" y="153"/>
                    <a:pt x="51" y="144"/>
                    <a:pt x="44" y="145"/>
                  </a:cubicBezTo>
                  <a:cubicBezTo>
                    <a:pt x="37" y="145"/>
                    <a:pt x="44" y="141"/>
                    <a:pt x="38" y="137"/>
                  </a:cubicBezTo>
                  <a:cubicBezTo>
                    <a:pt x="33" y="134"/>
                    <a:pt x="41" y="137"/>
                    <a:pt x="41" y="129"/>
                  </a:cubicBezTo>
                  <a:cubicBezTo>
                    <a:pt x="42" y="120"/>
                    <a:pt x="48" y="129"/>
                    <a:pt x="52" y="125"/>
                  </a:cubicBezTo>
                  <a:cubicBezTo>
                    <a:pt x="56" y="120"/>
                    <a:pt x="57" y="120"/>
                    <a:pt x="66" y="125"/>
                  </a:cubicBezTo>
                  <a:cubicBezTo>
                    <a:pt x="76" y="130"/>
                    <a:pt x="76" y="133"/>
                    <a:pt x="84" y="130"/>
                  </a:cubicBezTo>
                  <a:cubicBezTo>
                    <a:pt x="93" y="127"/>
                    <a:pt x="88" y="124"/>
                    <a:pt x="83" y="124"/>
                  </a:cubicBezTo>
                  <a:cubicBezTo>
                    <a:pt x="78" y="125"/>
                    <a:pt x="74" y="118"/>
                    <a:pt x="68" y="120"/>
                  </a:cubicBezTo>
                  <a:cubicBezTo>
                    <a:pt x="62" y="122"/>
                    <a:pt x="66" y="116"/>
                    <a:pt x="54" y="119"/>
                  </a:cubicBezTo>
                  <a:cubicBezTo>
                    <a:pt x="41" y="122"/>
                    <a:pt x="46" y="115"/>
                    <a:pt x="41" y="120"/>
                  </a:cubicBezTo>
                  <a:cubicBezTo>
                    <a:pt x="35" y="125"/>
                    <a:pt x="37" y="114"/>
                    <a:pt x="29" y="106"/>
                  </a:cubicBezTo>
                  <a:cubicBezTo>
                    <a:pt x="21" y="98"/>
                    <a:pt x="44" y="104"/>
                    <a:pt x="37" y="99"/>
                  </a:cubicBezTo>
                  <a:cubicBezTo>
                    <a:pt x="25" y="92"/>
                    <a:pt x="30" y="104"/>
                    <a:pt x="26" y="96"/>
                  </a:cubicBezTo>
                  <a:cubicBezTo>
                    <a:pt x="23" y="91"/>
                    <a:pt x="19" y="93"/>
                    <a:pt x="11" y="75"/>
                  </a:cubicBezTo>
                  <a:cubicBezTo>
                    <a:pt x="13" y="73"/>
                    <a:pt x="19" y="73"/>
                    <a:pt x="20" y="70"/>
                  </a:cubicBezTo>
                  <a:cubicBezTo>
                    <a:pt x="20" y="68"/>
                    <a:pt x="16" y="67"/>
                    <a:pt x="18" y="64"/>
                  </a:cubicBezTo>
                  <a:cubicBezTo>
                    <a:pt x="19" y="61"/>
                    <a:pt x="26" y="64"/>
                    <a:pt x="27" y="57"/>
                  </a:cubicBezTo>
                  <a:cubicBezTo>
                    <a:pt x="28" y="42"/>
                    <a:pt x="32" y="51"/>
                    <a:pt x="35" y="45"/>
                  </a:cubicBezTo>
                  <a:cubicBezTo>
                    <a:pt x="37" y="39"/>
                    <a:pt x="33" y="39"/>
                    <a:pt x="34" y="35"/>
                  </a:cubicBezTo>
                  <a:cubicBezTo>
                    <a:pt x="69" y="33"/>
                    <a:pt x="49" y="21"/>
                    <a:pt x="65" y="25"/>
                  </a:cubicBezTo>
                  <a:cubicBezTo>
                    <a:pt x="82" y="30"/>
                    <a:pt x="75" y="19"/>
                    <a:pt x="82" y="18"/>
                  </a:cubicBezTo>
                  <a:cubicBezTo>
                    <a:pt x="91" y="24"/>
                    <a:pt x="86" y="14"/>
                    <a:pt x="96" y="17"/>
                  </a:cubicBezTo>
                  <a:cubicBezTo>
                    <a:pt x="106" y="19"/>
                    <a:pt x="112" y="8"/>
                    <a:pt x="116" y="12"/>
                  </a:cubicBezTo>
                  <a:cubicBezTo>
                    <a:pt x="120" y="15"/>
                    <a:pt x="120" y="6"/>
                    <a:pt x="124" y="14"/>
                  </a:cubicBezTo>
                  <a:cubicBezTo>
                    <a:pt x="129" y="22"/>
                    <a:pt x="129" y="11"/>
                    <a:pt x="135" y="18"/>
                  </a:cubicBezTo>
                  <a:cubicBezTo>
                    <a:pt x="141" y="26"/>
                    <a:pt x="145" y="20"/>
                    <a:pt x="156" y="19"/>
                  </a:cubicBezTo>
                  <a:cubicBezTo>
                    <a:pt x="168" y="19"/>
                    <a:pt x="152" y="0"/>
                    <a:pt x="166" y="6"/>
                  </a:cubicBezTo>
                  <a:cubicBezTo>
                    <a:pt x="175" y="11"/>
                    <a:pt x="176" y="18"/>
                    <a:pt x="169" y="21"/>
                  </a:cubicBezTo>
                  <a:close/>
                  <a:moveTo>
                    <a:pt x="25" y="134"/>
                  </a:moveTo>
                  <a:cubicBezTo>
                    <a:pt x="23" y="136"/>
                    <a:pt x="27" y="143"/>
                    <a:pt x="32" y="142"/>
                  </a:cubicBezTo>
                  <a:cubicBezTo>
                    <a:pt x="37" y="141"/>
                    <a:pt x="26" y="132"/>
                    <a:pt x="25" y="134"/>
                  </a:cubicBezTo>
                  <a:close/>
                  <a:moveTo>
                    <a:pt x="23" y="118"/>
                  </a:moveTo>
                  <a:cubicBezTo>
                    <a:pt x="21" y="122"/>
                    <a:pt x="17" y="117"/>
                    <a:pt x="18" y="123"/>
                  </a:cubicBezTo>
                  <a:cubicBezTo>
                    <a:pt x="19" y="128"/>
                    <a:pt x="22" y="126"/>
                    <a:pt x="26" y="128"/>
                  </a:cubicBezTo>
                  <a:cubicBezTo>
                    <a:pt x="30" y="130"/>
                    <a:pt x="30" y="128"/>
                    <a:pt x="27" y="124"/>
                  </a:cubicBezTo>
                  <a:cubicBezTo>
                    <a:pt x="24" y="121"/>
                    <a:pt x="24" y="115"/>
                    <a:pt x="23" y="118"/>
                  </a:cubicBezTo>
                  <a:close/>
                  <a:moveTo>
                    <a:pt x="83" y="192"/>
                  </a:moveTo>
                  <a:cubicBezTo>
                    <a:pt x="86" y="196"/>
                    <a:pt x="87" y="191"/>
                    <a:pt x="84" y="186"/>
                  </a:cubicBezTo>
                  <a:cubicBezTo>
                    <a:pt x="81" y="182"/>
                    <a:pt x="79" y="189"/>
                    <a:pt x="83" y="192"/>
                  </a:cubicBezTo>
                  <a:close/>
                  <a:moveTo>
                    <a:pt x="156" y="224"/>
                  </a:moveTo>
                  <a:cubicBezTo>
                    <a:pt x="147" y="230"/>
                    <a:pt x="157" y="218"/>
                    <a:pt x="146" y="220"/>
                  </a:cubicBezTo>
                  <a:cubicBezTo>
                    <a:pt x="136" y="222"/>
                    <a:pt x="136" y="214"/>
                    <a:pt x="121" y="218"/>
                  </a:cubicBezTo>
                  <a:cubicBezTo>
                    <a:pt x="112" y="220"/>
                    <a:pt x="115" y="209"/>
                    <a:pt x="110" y="212"/>
                  </a:cubicBezTo>
                  <a:cubicBezTo>
                    <a:pt x="105" y="215"/>
                    <a:pt x="102" y="206"/>
                    <a:pt x="101" y="210"/>
                  </a:cubicBezTo>
                  <a:cubicBezTo>
                    <a:pt x="100" y="214"/>
                    <a:pt x="96" y="211"/>
                    <a:pt x="97" y="220"/>
                  </a:cubicBezTo>
                  <a:cubicBezTo>
                    <a:pt x="98" y="228"/>
                    <a:pt x="113" y="219"/>
                    <a:pt x="125" y="229"/>
                  </a:cubicBezTo>
                  <a:cubicBezTo>
                    <a:pt x="134" y="236"/>
                    <a:pt x="142" y="230"/>
                    <a:pt x="156" y="230"/>
                  </a:cubicBezTo>
                  <a:cubicBezTo>
                    <a:pt x="170" y="230"/>
                    <a:pt x="167" y="217"/>
                    <a:pt x="156" y="224"/>
                  </a:cubicBezTo>
                  <a:close/>
                  <a:moveTo>
                    <a:pt x="200" y="193"/>
                  </a:moveTo>
                  <a:cubicBezTo>
                    <a:pt x="202" y="196"/>
                    <a:pt x="197" y="198"/>
                    <a:pt x="201" y="202"/>
                  </a:cubicBezTo>
                  <a:cubicBezTo>
                    <a:pt x="205" y="205"/>
                    <a:pt x="214" y="185"/>
                    <a:pt x="212" y="183"/>
                  </a:cubicBezTo>
                  <a:cubicBezTo>
                    <a:pt x="210" y="181"/>
                    <a:pt x="197" y="190"/>
                    <a:pt x="200" y="193"/>
                  </a:cubicBezTo>
                  <a:close/>
                  <a:moveTo>
                    <a:pt x="155" y="112"/>
                  </a:moveTo>
                  <a:cubicBezTo>
                    <a:pt x="153" y="113"/>
                    <a:pt x="154" y="115"/>
                    <a:pt x="156" y="117"/>
                  </a:cubicBezTo>
                  <a:cubicBezTo>
                    <a:pt x="158" y="118"/>
                    <a:pt x="151" y="129"/>
                    <a:pt x="158" y="126"/>
                  </a:cubicBezTo>
                  <a:cubicBezTo>
                    <a:pt x="164" y="123"/>
                    <a:pt x="162" y="108"/>
                    <a:pt x="155" y="112"/>
                  </a:cubicBezTo>
                  <a:close/>
                  <a:moveTo>
                    <a:pt x="166" y="85"/>
                  </a:moveTo>
                  <a:cubicBezTo>
                    <a:pt x="163" y="83"/>
                    <a:pt x="162" y="85"/>
                    <a:pt x="156" y="88"/>
                  </a:cubicBezTo>
                  <a:cubicBezTo>
                    <a:pt x="150" y="91"/>
                    <a:pt x="156" y="94"/>
                    <a:pt x="164" y="98"/>
                  </a:cubicBezTo>
                  <a:cubicBezTo>
                    <a:pt x="168" y="100"/>
                    <a:pt x="176" y="97"/>
                    <a:pt x="170" y="92"/>
                  </a:cubicBezTo>
                  <a:cubicBezTo>
                    <a:pt x="165" y="87"/>
                    <a:pt x="169" y="87"/>
                    <a:pt x="166" y="85"/>
                  </a:cubicBezTo>
                  <a:close/>
                  <a:moveTo>
                    <a:pt x="124" y="37"/>
                  </a:moveTo>
                  <a:cubicBezTo>
                    <a:pt x="120" y="37"/>
                    <a:pt x="119" y="43"/>
                    <a:pt x="123" y="44"/>
                  </a:cubicBezTo>
                  <a:cubicBezTo>
                    <a:pt x="127" y="45"/>
                    <a:pt x="129" y="37"/>
                    <a:pt x="124" y="37"/>
                  </a:cubicBezTo>
                  <a:close/>
                  <a:moveTo>
                    <a:pt x="119" y="126"/>
                  </a:moveTo>
                  <a:cubicBezTo>
                    <a:pt x="114" y="123"/>
                    <a:pt x="114" y="120"/>
                    <a:pt x="112" y="111"/>
                  </a:cubicBezTo>
                  <a:cubicBezTo>
                    <a:pt x="111" y="103"/>
                    <a:pt x="108" y="113"/>
                    <a:pt x="94" y="100"/>
                  </a:cubicBezTo>
                  <a:cubicBezTo>
                    <a:pt x="90" y="96"/>
                    <a:pt x="78" y="100"/>
                    <a:pt x="81" y="103"/>
                  </a:cubicBezTo>
                  <a:cubicBezTo>
                    <a:pt x="83" y="103"/>
                    <a:pt x="87" y="103"/>
                    <a:pt x="95" y="108"/>
                  </a:cubicBezTo>
                  <a:cubicBezTo>
                    <a:pt x="103" y="114"/>
                    <a:pt x="97" y="118"/>
                    <a:pt x="104" y="118"/>
                  </a:cubicBezTo>
                  <a:cubicBezTo>
                    <a:pt x="111" y="118"/>
                    <a:pt x="115" y="130"/>
                    <a:pt x="119" y="132"/>
                  </a:cubicBezTo>
                  <a:cubicBezTo>
                    <a:pt x="124" y="135"/>
                    <a:pt x="124" y="129"/>
                    <a:pt x="119" y="126"/>
                  </a:cubicBezTo>
                  <a:close/>
                  <a:moveTo>
                    <a:pt x="144" y="159"/>
                  </a:moveTo>
                  <a:cubicBezTo>
                    <a:pt x="141" y="160"/>
                    <a:pt x="141" y="164"/>
                    <a:pt x="144" y="166"/>
                  </a:cubicBezTo>
                  <a:cubicBezTo>
                    <a:pt x="148" y="169"/>
                    <a:pt x="149" y="157"/>
                    <a:pt x="144" y="159"/>
                  </a:cubicBezTo>
                  <a:close/>
                  <a:moveTo>
                    <a:pt x="187" y="217"/>
                  </a:moveTo>
                  <a:cubicBezTo>
                    <a:pt x="190" y="216"/>
                    <a:pt x="188" y="213"/>
                    <a:pt x="186" y="208"/>
                  </a:cubicBezTo>
                  <a:cubicBezTo>
                    <a:pt x="185" y="202"/>
                    <a:pt x="182" y="217"/>
                    <a:pt x="187" y="217"/>
                  </a:cubicBezTo>
                  <a:close/>
                  <a:moveTo>
                    <a:pt x="0" y="73"/>
                  </a:moveTo>
                  <a:cubicBezTo>
                    <a:pt x="0" y="76"/>
                    <a:pt x="4" y="83"/>
                    <a:pt x="11" y="85"/>
                  </a:cubicBezTo>
                  <a:cubicBezTo>
                    <a:pt x="14" y="85"/>
                    <a:pt x="5" y="77"/>
                    <a:pt x="6" y="74"/>
                  </a:cubicBezTo>
                  <a:cubicBezTo>
                    <a:pt x="6" y="70"/>
                    <a:pt x="1" y="68"/>
                    <a:pt x="0" y="73"/>
                  </a:cubicBezTo>
                  <a:close/>
                  <a:moveTo>
                    <a:pt x="142" y="64"/>
                  </a:moveTo>
                  <a:cubicBezTo>
                    <a:pt x="139" y="66"/>
                    <a:pt x="134" y="60"/>
                    <a:pt x="133" y="67"/>
                  </a:cubicBezTo>
                  <a:cubicBezTo>
                    <a:pt x="133" y="71"/>
                    <a:pt x="135" y="72"/>
                    <a:pt x="137" y="69"/>
                  </a:cubicBezTo>
                  <a:cubicBezTo>
                    <a:pt x="139" y="66"/>
                    <a:pt x="141" y="74"/>
                    <a:pt x="142" y="70"/>
                  </a:cubicBezTo>
                  <a:cubicBezTo>
                    <a:pt x="143" y="66"/>
                    <a:pt x="145" y="62"/>
                    <a:pt x="142" y="64"/>
                  </a:cubicBezTo>
                  <a:close/>
                  <a:moveTo>
                    <a:pt x="149" y="59"/>
                  </a:moveTo>
                  <a:cubicBezTo>
                    <a:pt x="149" y="61"/>
                    <a:pt x="153" y="61"/>
                    <a:pt x="158" y="59"/>
                  </a:cubicBezTo>
                  <a:cubicBezTo>
                    <a:pt x="162" y="58"/>
                    <a:pt x="151" y="52"/>
                    <a:pt x="149" y="59"/>
                  </a:cubicBezTo>
                  <a:close/>
                  <a:moveTo>
                    <a:pt x="136" y="164"/>
                  </a:moveTo>
                  <a:cubicBezTo>
                    <a:pt x="139" y="165"/>
                    <a:pt x="141" y="161"/>
                    <a:pt x="139" y="159"/>
                  </a:cubicBezTo>
                  <a:cubicBezTo>
                    <a:pt x="137" y="158"/>
                    <a:pt x="133" y="163"/>
                    <a:pt x="136" y="164"/>
                  </a:cubicBezTo>
                  <a:close/>
                  <a:moveTo>
                    <a:pt x="116" y="173"/>
                  </a:moveTo>
                  <a:cubicBezTo>
                    <a:pt x="116" y="174"/>
                    <a:pt x="116" y="174"/>
                    <a:pt x="116" y="174"/>
                  </a:cubicBezTo>
                  <a:cubicBezTo>
                    <a:pt x="111" y="176"/>
                    <a:pt x="119" y="178"/>
                    <a:pt x="121" y="175"/>
                  </a:cubicBezTo>
                  <a:cubicBezTo>
                    <a:pt x="123" y="172"/>
                    <a:pt x="120" y="170"/>
                    <a:pt x="116" y="173"/>
                  </a:cubicBezTo>
                  <a:close/>
                  <a:moveTo>
                    <a:pt x="115" y="146"/>
                  </a:moveTo>
                  <a:cubicBezTo>
                    <a:pt x="117" y="147"/>
                    <a:pt x="119" y="143"/>
                    <a:pt x="117" y="142"/>
                  </a:cubicBezTo>
                  <a:cubicBezTo>
                    <a:pt x="116" y="140"/>
                    <a:pt x="114" y="145"/>
                    <a:pt x="115" y="146"/>
                  </a:cubicBezTo>
                  <a:close/>
                  <a:moveTo>
                    <a:pt x="118" y="154"/>
                  </a:moveTo>
                  <a:cubicBezTo>
                    <a:pt x="120" y="154"/>
                    <a:pt x="121" y="153"/>
                    <a:pt x="119" y="150"/>
                  </a:cubicBezTo>
                  <a:cubicBezTo>
                    <a:pt x="118" y="147"/>
                    <a:pt x="114" y="154"/>
                    <a:pt x="118" y="154"/>
                  </a:cubicBezTo>
                  <a:close/>
                  <a:moveTo>
                    <a:pt x="157" y="146"/>
                  </a:moveTo>
                  <a:cubicBezTo>
                    <a:pt x="157" y="149"/>
                    <a:pt x="166" y="144"/>
                    <a:pt x="167" y="142"/>
                  </a:cubicBezTo>
                  <a:cubicBezTo>
                    <a:pt x="167" y="140"/>
                    <a:pt x="157" y="142"/>
                    <a:pt x="157" y="146"/>
                  </a:cubicBezTo>
                  <a:close/>
                  <a:moveTo>
                    <a:pt x="24" y="111"/>
                  </a:moveTo>
                  <a:cubicBezTo>
                    <a:pt x="26" y="111"/>
                    <a:pt x="27" y="109"/>
                    <a:pt x="26" y="105"/>
                  </a:cubicBezTo>
                  <a:cubicBezTo>
                    <a:pt x="24" y="102"/>
                    <a:pt x="19" y="111"/>
                    <a:pt x="24" y="111"/>
                  </a:cubicBezTo>
                  <a:close/>
                  <a:moveTo>
                    <a:pt x="120" y="98"/>
                  </a:moveTo>
                  <a:cubicBezTo>
                    <a:pt x="120" y="101"/>
                    <a:pt x="120" y="106"/>
                    <a:pt x="125" y="105"/>
                  </a:cubicBezTo>
                  <a:cubicBezTo>
                    <a:pt x="127" y="105"/>
                    <a:pt x="120" y="96"/>
                    <a:pt x="120" y="98"/>
                  </a:cubicBezTo>
                  <a:close/>
                  <a:moveTo>
                    <a:pt x="126" y="132"/>
                  </a:moveTo>
                  <a:cubicBezTo>
                    <a:pt x="124" y="135"/>
                    <a:pt x="129" y="138"/>
                    <a:pt x="133" y="144"/>
                  </a:cubicBezTo>
                  <a:cubicBezTo>
                    <a:pt x="138" y="150"/>
                    <a:pt x="141" y="146"/>
                    <a:pt x="137" y="143"/>
                  </a:cubicBezTo>
                  <a:cubicBezTo>
                    <a:pt x="133" y="140"/>
                    <a:pt x="129" y="128"/>
                    <a:pt x="126" y="13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gf608b5aa75_0_1"/>
            <p:cNvSpPr/>
            <p:nvPr/>
          </p:nvSpPr>
          <p:spPr>
            <a:xfrm>
              <a:off x="3685964" y="4520621"/>
              <a:ext cx="574563" cy="632564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37" y="43"/>
                  </a:moveTo>
                  <a:cubicBezTo>
                    <a:pt x="134" y="40"/>
                    <a:pt x="136" y="28"/>
                    <a:pt x="131" y="23"/>
                  </a:cubicBezTo>
                  <a:cubicBezTo>
                    <a:pt x="124" y="22"/>
                    <a:pt x="128" y="27"/>
                    <a:pt x="121" y="29"/>
                  </a:cubicBezTo>
                  <a:cubicBezTo>
                    <a:pt x="114" y="31"/>
                    <a:pt x="104" y="22"/>
                    <a:pt x="98" y="22"/>
                  </a:cubicBezTo>
                  <a:cubicBezTo>
                    <a:pt x="91" y="22"/>
                    <a:pt x="98" y="17"/>
                    <a:pt x="75" y="3"/>
                  </a:cubicBezTo>
                  <a:cubicBezTo>
                    <a:pt x="73" y="2"/>
                    <a:pt x="70" y="0"/>
                    <a:pt x="68" y="2"/>
                  </a:cubicBezTo>
                  <a:cubicBezTo>
                    <a:pt x="67" y="4"/>
                    <a:pt x="70" y="4"/>
                    <a:pt x="68" y="7"/>
                  </a:cubicBezTo>
                  <a:cubicBezTo>
                    <a:pt x="67" y="9"/>
                    <a:pt x="54" y="11"/>
                    <a:pt x="52" y="14"/>
                  </a:cubicBezTo>
                  <a:cubicBezTo>
                    <a:pt x="50" y="16"/>
                    <a:pt x="56" y="22"/>
                    <a:pt x="55" y="25"/>
                  </a:cubicBezTo>
                  <a:cubicBezTo>
                    <a:pt x="54" y="29"/>
                    <a:pt x="44" y="28"/>
                    <a:pt x="45" y="37"/>
                  </a:cubicBezTo>
                  <a:cubicBezTo>
                    <a:pt x="46" y="43"/>
                    <a:pt x="42" y="40"/>
                    <a:pt x="37" y="38"/>
                  </a:cubicBezTo>
                  <a:cubicBezTo>
                    <a:pt x="32" y="35"/>
                    <a:pt x="37" y="43"/>
                    <a:pt x="29" y="35"/>
                  </a:cubicBezTo>
                  <a:cubicBezTo>
                    <a:pt x="24" y="30"/>
                    <a:pt x="3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45"/>
                    <a:pt x="10" y="71"/>
                    <a:pt x="13" y="63"/>
                  </a:cubicBezTo>
                  <a:cubicBezTo>
                    <a:pt x="16" y="55"/>
                    <a:pt x="16" y="39"/>
                    <a:pt x="26" y="46"/>
                  </a:cubicBezTo>
                  <a:cubicBezTo>
                    <a:pt x="42" y="59"/>
                    <a:pt x="28" y="61"/>
                    <a:pt x="39" y="73"/>
                  </a:cubicBezTo>
                  <a:cubicBezTo>
                    <a:pt x="50" y="85"/>
                    <a:pt x="31" y="78"/>
                    <a:pt x="49" y="92"/>
                  </a:cubicBezTo>
                  <a:cubicBezTo>
                    <a:pt x="67" y="107"/>
                    <a:pt x="56" y="108"/>
                    <a:pt x="68" y="107"/>
                  </a:cubicBezTo>
                  <a:cubicBezTo>
                    <a:pt x="79" y="105"/>
                    <a:pt x="88" y="116"/>
                    <a:pt x="99" y="126"/>
                  </a:cubicBezTo>
                  <a:cubicBezTo>
                    <a:pt x="82" y="122"/>
                    <a:pt x="83" y="125"/>
                    <a:pt x="103" y="132"/>
                  </a:cubicBezTo>
                  <a:cubicBezTo>
                    <a:pt x="122" y="139"/>
                    <a:pt x="118" y="146"/>
                    <a:pt x="123" y="146"/>
                  </a:cubicBezTo>
                  <a:cubicBezTo>
                    <a:pt x="128" y="145"/>
                    <a:pt x="126" y="146"/>
                    <a:pt x="129" y="148"/>
                  </a:cubicBezTo>
                  <a:cubicBezTo>
                    <a:pt x="133" y="141"/>
                    <a:pt x="123" y="145"/>
                    <a:pt x="122" y="140"/>
                  </a:cubicBezTo>
                  <a:cubicBezTo>
                    <a:pt x="119" y="136"/>
                    <a:pt x="111" y="134"/>
                    <a:pt x="109" y="130"/>
                  </a:cubicBezTo>
                  <a:cubicBezTo>
                    <a:pt x="106" y="126"/>
                    <a:pt x="102" y="128"/>
                    <a:pt x="103" y="126"/>
                  </a:cubicBezTo>
                  <a:cubicBezTo>
                    <a:pt x="104" y="123"/>
                    <a:pt x="103" y="121"/>
                    <a:pt x="97" y="117"/>
                  </a:cubicBezTo>
                  <a:cubicBezTo>
                    <a:pt x="90" y="113"/>
                    <a:pt x="94" y="109"/>
                    <a:pt x="89" y="106"/>
                  </a:cubicBezTo>
                  <a:cubicBezTo>
                    <a:pt x="83" y="104"/>
                    <a:pt x="72" y="84"/>
                    <a:pt x="67" y="83"/>
                  </a:cubicBezTo>
                  <a:cubicBezTo>
                    <a:pt x="62" y="83"/>
                    <a:pt x="70" y="79"/>
                    <a:pt x="66" y="77"/>
                  </a:cubicBezTo>
                  <a:cubicBezTo>
                    <a:pt x="63" y="75"/>
                    <a:pt x="63" y="66"/>
                    <a:pt x="58" y="64"/>
                  </a:cubicBezTo>
                  <a:cubicBezTo>
                    <a:pt x="52" y="61"/>
                    <a:pt x="55" y="39"/>
                    <a:pt x="65" y="51"/>
                  </a:cubicBezTo>
                  <a:cubicBezTo>
                    <a:pt x="71" y="58"/>
                    <a:pt x="69" y="56"/>
                    <a:pt x="73" y="50"/>
                  </a:cubicBezTo>
                  <a:cubicBezTo>
                    <a:pt x="77" y="44"/>
                    <a:pt x="89" y="52"/>
                    <a:pt x="93" y="50"/>
                  </a:cubicBezTo>
                  <a:cubicBezTo>
                    <a:pt x="97" y="48"/>
                    <a:pt x="104" y="57"/>
                    <a:pt x="110" y="52"/>
                  </a:cubicBezTo>
                  <a:cubicBezTo>
                    <a:pt x="115" y="47"/>
                    <a:pt x="121" y="54"/>
                    <a:pt x="126" y="52"/>
                  </a:cubicBezTo>
                  <a:cubicBezTo>
                    <a:pt x="130" y="50"/>
                    <a:pt x="127" y="61"/>
                    <a:pt x="136" y="60"/>
                  </a:cubicBezTo>
                  <a:cubicBezTo>
                    <a:pt x="138" y="48"/>
                    <a:pt x="144" y="52"/>
                    <a:pt x="146" y="49"/>
                  </a:cubicBezTo>
                  <a:cubicBezTo>
                    <a:pt x="148" y="45"/>
                    <a:pt x="144" y="50"/>
                    <a:pt x="137" y="4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gf608b5aa75_0_1"/>
            <p:cNvSpPr/>
            <p:nvPr/>
          </p:nvSpPr>
          <p:spPr>
            <a:xfrm>
              <a:off x="3957782" y="5020580"/>
              <a:ext cx="81382" cy="21504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7" y="2"/>
                  </a:moveTo>
                  <a:cubicBezTo>
                    <a:pt x="15" y="1"/>
                    <a:pt x="8" y="0"/>
                    <a:pt x="4" y="1"/>
                  </a:cubicBezTo>
                  <a:cubicBezTo>
                    <a:pt x="0" y="1"/>
                    <a:pt x="0" y="2"/>
                    <a:pt x="7" y="3"/>
                  </a:cubicBezTo>
                  <a:cubicBezTo>
                    <a:pt x="15" y="4"/>
                    <a:pt x="21" y="5"/>
                    <a:pt x="17" y="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gf608b5aa75_0_1"/>
            <p:cNvSpPr/>
            <p:nvPr/>
          </p:nvSpPr>
          <p:spPr>
            <a:xfrm>
              <a:off x="3957782" y="4991908"/>
              <a:ext cx="61851" cy="25087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2" y="3"/>
                  </a:moveTo>
                  <a:cubicBezTo>
                    <a:pt x="4" y="5"/>
                    <a:pt x="9" y="6"/>
                    <a:pt x="12" y="4"/>
                  </a:cubicBezTo>
                  <a:cubicBezTo>
                    <a:pt x="16" y="3"/>
                    <a:pt x="0" y="0"/>
                    <a:pt x="2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gf608b5aa75_0_1"/>
            <p:cNvSpPr/>
            <p:nvPr/>
          </p:nvSpPr>
          <p:spPr>
            <a:xfrm>
              <a:off x="3969177" y="5051043"/>
              <a:ext cx="66734" cy="25087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5" y="4"/>
                  </a:moveTo>
                  <a:cubicBezTo>
                    <a:pt x="6" y="6"/>
                    <a:pt x="6" y="5"/>
                    <a:pt x="10" y="5"/>
                  </a:cubicBezTo>
                  <a:cubicBezTo>
                    <a:pt x="14" y="4"/>
                    <a:pt x="17" y="4"/>
                    <a:pt x="16" y="3"/>
                  </a:cubicBezTo>
                  <a:cubicBezTo>
                    <a:pt x="14" y="2"/>
                    <a:pt x="0" y="0"/>
                    <a:pt x="5" y="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f608b5aa75_0_1"/>
            <p:cNvSpPr/>
            <p:nvPr/>
          </p:nvSpPr>
          <p:spPr>
            <a:xfrm>
              <a:off x="3772230" y="4726697"/>
              <a:ext cx="39063" cy="3763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8" y="5"/>
                  </a:moveTo>
                  <a:cubicBezTo>
                    <a:pt x="5" y="3"/>
                    <a:pt x="6" y="1"/>
                    <a:pt x="3" y="0"/>
                  </a:cubicBezTo>
                  <a:cubicBezTo>
                    <a:pt x="1" y="0"/>
                    <a:pt x="3" y="1"/>
                    <a:pt x="2" y="4"/>
                  </a:cubicBezTo>
                  <a:cubicBezTo>
                    <a:pt x="0" y="6"/>
                    <a:pt x="6" y="9"/>
                    <a:pt x="10" y="8"/>
                  </a:cubicBezTo>
                  <a:cubicBezTo>
                    <a:pt x="10" y="8"/>
                    <a:pt x="10" y="7"/>
                    <a:pt x="8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f608b5aa75_0_1"/>
            <p:cNvSpPr/>
            <p:nvPr/>
          </p:nvSpPr>
          <p:spPr>
            <a:xfrm>
              <a:off x="3755953" y="4721321"/>
              <a:ext cx="30926" cy="98558"/>
            </a:xfrm>
            <a:custGeom>
              <a:avLst/>
              <a:gdLst/>
              <a:ahLst/>
              <a:cxnLst/>
              <a:rect l="l" t="t" r="r" b="b"/>
              <a:pathLst>
                <a:path w="8" h="23" extrusionOk="0">
                  <a:moveTo>
                    <a:pt x="3" y="8"/>
                  </a:moveTo>
                  <a:cubicBezTo>
                    <a:pt x="5" y="14"/>
                    <a:pt x="2" y="10"/>
                    <a:pt x="2" y="11"/>
                  </a:cubicBezTo>
                  <a:cubicBezTo>
                    <a:pt x="1" y="13"/>
                    <a:pt x="3" y="17"/>
                    <a:pt x="7" y="21"/>
                  </a:cubicBezTo>
                  <a:cubicBezTo>
                    <a:pt x="8" y="23"/>
                    <a:pt x="4" y="6"/>
                    <a:pt x="3" y="3"/>
                  </a:cubicBezTo>
                  <a:cubicBezTo>
                    <a:pt x="3" y="0"/>
                    <a:pt x="0" y="3"/>
                    <a:pt x="3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f608b5aa75_0_1"/>
            <p:cNvSpPr/>
            <p:nvPr/>
          </p:nvSpPr>
          <p:spPr>
            <a:xfrm>
              <a:off x="3795017" y="4794793"/>
              <a:ext cx="55340" cy="71679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6" y="6"/>
                  </a:moveTo>
                  <a:cubicBezTo>
                    <a:pt x="2" y="3"/>
                    <a:pt x="0" y="0"/>
                    <a:pt x="1" y="4"/>
                  </a:cubicBezTo>
                  <a:cubicBezTo>
                    <a:pt x="3" y="7"/>
                    <a:pt x="6" y="10"/>
                    <a:pt x="11" y="14"/>
                  </a:cubicBezTo>
                  <a:cubicBezTo>
                    <a:pt x="14" y="17"/>
                    <a:pt x="10" y="10"/>
                    <a:pt x="6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f608b5aa75_0_1"/>
            <p:cNvSpPr/>
            <p:nvPr/>
          </p:nvSpPr>
          <p:spPr>
            <a:xfrm>
              <a:off x="2533584" y="5097635"/>
              <a:ext cx="27670" cy="3404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2"/>
                  </a:moveTo>
                  <a:cubicBezTo>
                    <a:pt x="0" y="8"/>
                    <a:pt x="5" y="8"/>
                    <a:pt x="7" y="6"/>
                  </a:cubicBezTo>
                  <a:cubicBezTo>
                    <a:pt x="7" y="4"/>
                    <a:pt x="5" y="0"/>
                    <a:pt x="0" y="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gf608b5aa75_0_1"/>
          <p:cNvSpPr/>
          <p:nvPr/>
        </p:nvSpPr>
        <p:spPr>
          <a:xfrm>
            <a:off x="8200308" y="568539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f608b5aa75_0_1"/>
          <p:cNvSpPr/>
          <p:nvPr/>
        </p:nvSpPr>
        <p:spPr>
          <a:xfrm>
            <a:off x="8249476" y="598517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f608b5aa75_0_1"/>
          <p:cNvSpPr/>
          <p:nvPr/>
        </p:nvSpPr>
        <p:spPr>
          <a:xfrm>
            <a:off x="8082342" y="560434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f608b5aa75_0_1"/>
          <p:cNvSpPr/>
          <p:nvPr/>
        </p:nvSpPr>
        <p:spPr>
          <a:xfrm>
            <a:off x="8333219" y="588900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f608b5aa75_0_1"/>
          <p:cNvSpPr/>
          <p:nvPr/>
        </p:nvSpPr>
        <p:spPr>
          <a:xfrm>
            <a:off x="8239095" y="607724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f608b5aa75_0_1"/>
          <p:cNvSpPr/>
          <p:nvPr/>
        </p:nvSpPr>
        <p:spPr>
          <a:xfrm>
            <a:off x="8127510" y="519026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f608b5aa75_0_1"/>
          <p:cNvSpPr/>
          <p:nvPr/>
        </p:nvSpPr>
        <p:spPr>
          <a:xfrm>
            <a:off x="9005107" y="529085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f608b5aa75_0_1"/>
          <p:cNvSpPr/>
          <p:nvPr/>
        </p:nvSpPr>
        <p:spPr>
          <a:xfrm>
            <a:off x="8325846" y="5184242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f608b5aa75_0_1"/>
          <p:cNvSpPr/>
          <p:nvPr/>
        </p:nvSpPr>
        <p:spPr>
          <a:xfrm>
            <a:off x="6956778" y="5721083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f608b5aa75_0_1"/>
          <p:cNvSpPr/>
          <p:nvPr/>
        </p:nvSpPr>
        <p:spPr>
          <a:xfrm>
            <a:off x="7286564" y="563586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f608b5aa75_0_1"/>
          <p:cNvSpPr/>
          <p:nvPr/>
        </p:nvSpPr>
        <p:spPr>
          <a:xfrm>
            <a:off x="6085878" y="6780961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f608b5aa75_0_1"/>
          <p:cNvSpPr/>
          <p:nvPr/>
        </p:nvSpPr>
        <p:spPr>
          <a:xfrm>
            <a:off x="7199024" y="577340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f608b5aa75_0_1"/>
          <p:cNvSpPr/>
          <p:nvPr/>
        </p:nvSpPr>
        <p:spPr>
          <a:xfrm>
            <a:off x="6854445" y="556585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f608b5aa75_0_1"/>
          <p:cNvSpPr/>
          <p:nvPr/>
        </p:nvSpPr>
        <p:spPr>
          <a:xfrm>
            <a:off x="6611171" y="5504492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f608b5aa75_0_1"/>
          <p:cNvSpPr/>
          <p:nvPr/>
        </p:nvSpPr>
        <p:spPr>
          <a:xfrm>
            <a:off x="6588627" y="579179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f608b5aa75_0_1"/>
          <p:cNvSpPr/>
          <p:nvPr/>
        </p:nvSpPr>
        <p:spPr>
          <a:xfrm>
            <a:off x="9372482" y="679931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f608b5aa75_0_1"/>
          <p:cNvSpPr/>
          <p:nvPr/>
        </p:nvSpPr>
        <p:spPr>
          <a:xfrm>
            <a:off x="6787170" y="6565181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f608b5aa75_0_1"/>
          <p:cNvSpPr/>
          <p:nvPr/>
        </p:nvSpPr>
        <p:spPr>
          <a:xfrm>
            <a:off x="9672298" y="6635178"/>
            <a:ext cx="91800" cy="9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f608b5aa75_0_1"/>
          <p:cNvSpPr/>
          <p:nvPr/>
        </p:nvSpPr>
        <p:spPr>
          <a:xfrm>
            <a:off x="10288367" y="579179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f608b5aa75_0_1"/>
          <p:cNvSpPr/>
          <p:nvPr/>
        </p:nvSpPr>
        <p:spPr>
          <a:xfrm>
            <a:off x="7848977" y="5021351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f608b5aa75_0_1"/>
          <p:cNvSpPr/>
          <p:nvPr/>
        </p:nvSpPr>
        <p:spPr>
          <a:xfrm>
            <a:off x="7674759" y="507865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f608b5aa75_0_1"/>
          <p:cNvSpPr/>
          <p:nvPr/>
        </p:nvSpPr>
        <p:spPr>
          <a:xfrm>
            <a:off x="8346121" y="3531607"/>
            <a:ext cx="975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f608b5aa75_0_1"/>
          <p:cNvSpPr/>
          <p:nvPr/>
        </p:nvSpPr>
        <p:spPr>
          <a:xfrm>
            <a:off x="8021964" y="4047292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f608b5aa75_0_1"/>
          <p:cNvSpPr/>
          <p:nvPr/>
        </p:nvSpPr>
        <p:spPr>
          <a:xfrm>
            <a:off x="8132559" y="406536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f608b5aa75_0_1"/>
          <p:cNvSpPr/>
          <p:nvPr/>
        </p:nvSpPr>
        <p:spPr>
          <a:xfrm>
            <a:off x="8906158" y="389339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f608b5aa75_0_1"/>
          <p:cNvSpPr/>
          <p:nvPr/>
        </p:nvSpPr>
        <p:spPr>
          <a:xfrm>
            <a:off x="9321978" y="3519083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f608b5aa75_0_1"/>
          <p:cNvSpPr/>
          <p:nvPr/>
        </p:nvSpPr>
        <p:spPr>
          <a:xfrm>
            <a:off x="8910267" y="347307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f608b5aa75_0_1"/>
          <p:cNvSpPr/>
          <p:nvPr/>
        </p:nvSpPr>
        <p:spPr>
          <a:xfrm>
            <a:off x="9137923" y="4256932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f608b5aa75_0_1"/>
          <p:cNvSpPr/>
          <p:nvPr/>
        </p:nvSpPr>
        <p:spPr>
          <a:xfrm>
            <a:off x="8959096" y="413024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f608b5aa75_0_1"/>
          <p:cNvSpPr/>
          <p:nvPr/>
        </p:nvSpPr>
        <p:spPr>
          <a:xfrm>
            <a:off x="9672298" y="465419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f608b5aa75_0_1"/>
          <p:cNvSpPr/>
          <p:nvPr/>
        </p:nvSpPr>
        <p:spPr>
          <a:xfrm>
            <a:off x="8917161" y="472329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f608b5aa75_0_1"/>
          <p:cNvSpPr/>
          <p:nvPr/>
        </p:nvSpPr>
        <p:spPr>
          <a:xfrm>
            <a:off x="6904810" y="396196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f608b5aa75_0_1"/>
          <p:cNvSpPr/>
          <p:nvPr/>
        </p:nvSpPr>
        <p:spPr>
          <a:xfrm>
            <a:off x="7056245" y="412282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f608b5aa75_0_1"/>
          <p:cNvSpPr/>
          <p:nvPr/>
        </p:nvSpPr>
        <p:spPr>
          <a:xfrm>
            <a:off x="7165809" y="4516261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f608b5aa75_0_1"/>
          <p:cNvSpPr/>
          <p:nvPr/>
        </p:nvSpPr>
        <p:spPr>
          <a:xfrm>
            <a:off x="7094744" y="459341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f608b5aa75_0_1"/>
          <p:cNvSpPr/>
          <p:nvPr/>
        </p:nvSpPr>
        <p:spPr>
          <a:xfrm>
            <a:off x="7387051" y="486477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f608b5aa75_0_1"/>
          <p:cNvSpPr/>
          <p:nvPr/>
        </p:nvSpPr>
        <p:spPr>
          <a:xfrm>
            <a:off x="7497058" y="445239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f608b5aa75_0_1"/>
          <p:cNvSpPr/>
          <p:nvPr/>
        </p:nvSpPr>
        <p:spPr>
          <a:xfrm>
            <a:off x="8057223" y="440131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f608b5aa75_0_1"/>
          <p:cNvSpPr/>
          <p:nvPr/>
        </p:nvSpPr>
        <p:spPr>
          <a:xfrm>
            <a:off x="7738179" y="470774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f608b5aa75_0_1"/>
          <p:cNvSpPr/>
          <p:nvPr/>
        </p:nvSpPr>
        <p:spPr>
          <a:xfrm>
            <a:off x="7929558" y="477840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f608b5aa75_0_1"/>
          <p:cNvSpPr/>
          <p:nvPr/>
        </p:nvSpPr>
        <p:spPr>
          <a:xfrm>
            <a:off x="7828913" y="492636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f608b5aa75_0_1"/>
          <p:cNvSpPr/>
          <p:nvPr/>
        </p:nvSpPr>
        <p:spPr>
          <a:xfrm>
            <a:off x="8272145" y="495173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f608b5aa75_0_1"/>
          <p:cNvSpPr/>
          <p:nvPr/>
        </p:nvSpPr>
        <p:spPr>
          <a:xfrm>
            <a:off x="8500234" y="5028742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f608b5aa75_0_1"/>
          <p:cNvSpPr/>
          <p:nvPr/>
        </p:nvSpPr>
        <p:spPr>
          <a:xfrm>
            <a:off x="8674980" y="503667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f608b5aa75_0_1"/>
          <p:cNvSpPr/>
          <p:nvPr/>
        </p:nvSpPr>
        <p:spPr>
          <a:xfrm>
            <a:off x="8202946" y="473651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f608b5aa75_0_1"/>
          <p:cNvSpPr/>
          <p:nvPr/>
        </p:nvSpPr>
        <p:spPr>
          <a:xfrm>
            <a:off x="8680423" y="440124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f608b5aa75_0_1"/>
          <p:cNvSpPr/>
          <p:nvPr/>
        </p:nvSpPr>
        <p:spPr>
          <a:xfrm>
            <a:off x="8437814" y="457405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gf608b5aa75_0_1"/>
          <p:cNvSpPr/>
          <p:nvPr/>
        </p:nvSpPr>
        <p:spPr>
          <a:xfrm>
            <a:off x="8681964" y="562634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f608b5aa75_0_1"/>
          <p:cNvSpPr/>
          <p:nvPr/>
        </p:nvSpPr>
        <p:spPr>
          <a:xfrm>
            <a:off x="9728569" y="406591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f608b5aa75_0_1"/>
          <p:cNvSpPr/>
          <p:nvPr/>
        </p:nvSpPr>
        <p:spPr>
          <a:xfrm>
            <a:off x="6566971" y="4338494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f608b5aa75_0_1"/>
          <p:cNvSpPr/>
          <p:nvPr/>
        </p:nvSpPr>
        <p:spPr>
          <a:xfrm>
            <a:off x="9334234" y="462748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f608b5aa75_0_1"/>
          <p:cNvSpPr/>
          <p:nvPr/>
        </p:nvSpPr>
        <p:spPr>
          <a:xfrm>
            <a:off x="9500881" y="579471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f608b5aa75_0_1"/>
          <p:cNvSpPr/>
          <p:nvPr/>
        </p:nvSpPr>
        <p:spPr>
          <a:xfrm>
            <a:off x="7629410" y="447333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f608b5aa75_0_1"/>
          <p:cNvSpPr/>
          <p:nvPr/>
        </p:nvSpPr>
        <p:spPr>
          <a:xfrm>
            <a:off x="7487990" y="460643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f608b5aa75_0_1"/>
          <p:cNvSpPr/>
          <p:nvPr/>
        </p:nvSpPr>
        <p:spPr>
          <a:xfrm>
            <a:off x="7480310" y="453000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f608b5aa75_0_1"/>
          <p:cNvSpPr/>
          <p:nvPr/>
        </p:nvSpPr>
        <p:spPr>
          <a:xfrm>
            <a:off x="7522091" y="466273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f608b5aa75_0_1"/>
          <p:cNvSpPr/>
          <p:nvPr/>
        </p:nvSpPr>
        <p:spPr>
          <a:xfrm>
            <a:off x="7231014" y="502649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f608b5aa75_0_1"/>
          <p:cNvSpPr/>
          <p:nvPr/>
        </p:nvSpPr>
        <p:spPr>
          <a:xfrm>
            <a:off x="9616997" y="6642210"/>
            <a:ext cx="91800" cy="91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f608b5aa75_0_1"/>
          <p:cNvSpPr/>
          <p:nvPr/>
        </p:nvSpPr>
        <p:spPr>
          <a:xfrm>
            <a:off x="8107378" y="3995644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f608b5aa75_0_1"/>
          <p:cNvSpPr/>
          <p:nvPr/>
        </p:nvSpPr>
        <p:spPr>
          <a:xfrm>
            <a:off x="10434822" y="5830866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f608b5aa75_0_1"/>
          <p:cNvSpPr/>
          <p:nvPr/>
        </p:nvSpPr>
        <p:spPr>
          <a:xfrm>
            <a:off x="7841270" y="524440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f608b5aa75_0_1"/>
          <p:cNvSpPr/>
          <p:nvPr/>
        </p:nvSpPr>
        <p:spPr>
          <a:xfrm>
            <a:off x="6626246" y="6088867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f608b5aa75_0_1"/>
          <p:cNvSpPr/>
          <p:nvPr/>
        </p:nvSpPr>
        <p:spPr>
          <a:xfrm>
            <a:off x="8665514" y="5458994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f608b5aa75_0_1"/>
          <p:cNvSpPr/>
          <p:nvPr/>
        </p:nvSpPr>
        <p:spPr>
          <a:xfrm>
            <a:off x="6566204" y="5696805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f608b5aa75_0_1"/>
          <p:cNvSpPr/>
          <p:nvPr/>
        </p:nvSpPr>
        <p:spPr>
          <a:xfrm>
            <a:off x="6664599" y="5639309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f608b5aa75_0_1"/>
          <p:cNvSpPr/>
          <p:nvPr/>
        </p:nvSpPr>
        <p:spPr>
          <a:xfrm>
            <a:off x="8401189" y="4911638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f608b5aa75_0_1"/>
          <p:cNvSpPr/>
          <p:nvPr/>
        </p:nvSpPr>
        <p:spPr>
          <a:xfrm>
            <a:off x="10278544" y="5605553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f608b5aa75_0_1"/>
          <p:cNvSpPr/>
          <p:nvPr/>
        </p:nvSpPr>
        <p:spPr>
          <a:xfrm>
            <a:off x="8093374" y="458466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f608b5aa75_0_1"/>
          <p:cNvSpPr/>
          <p:nvPr/>
        </p:nvSpPr>
        <p:spPr>
          <a:xfrm>
            <a:off x="6808693" y="5703153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f608b5aa75_0_1"/>
          <p:cNvSpPr/>
          <p:nvPr/>
        </p:nvSpPr>
        <p:spPr>
          <a:xfrm>
            <a:off x="7783684" y="4789040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f608b5aa75_0_1"/>
          <p:cNvSpPr/>
          <p:nvPr/>
        </p:nvSpPr>
        <p:spPr>
          <a:xfrm>
            <a:off x="7606538" y="4316716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f608b5aa75_0_1"/>
          <p:cNvSpPr/>
          <p:nvPr/>
        </p:nvSpPr>
        <p:spPr>
          <a:xfrm>
            <a:off x="7598859" y="4678515"/>
            <a:ext cx="106200" cy="87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f608b5aa75_0_1"/>
          <p:cNvSpPr/>
          <p:nvPr/>
        </p:nvSpPr>
        <p:spPr>
          <a:xfrm>
            <a:off x="8681963" y="601637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f608b5aa75_0_1"/>
          <p:cNvSpPr/>
          <p:nvPr/>
        </p:nvSpPr>
        <p:spPr>
          <a:xfrm>
            <a:off x="8824811" y="6036325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f608b5aa75_0_1"/>
          <p:cNvSpPr/>
          <p:nvPr/>
        </p:nvSpPr>
        <p:spPr>
          <a:xfrm>
            <a:off x="9704091" y="3885768"/>
            <a:ext cx="106800" cy="88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"/>
          <p:cNvSpPr txBox="1">
            <a:spLocks noGrp="1"/>
          </p:cNvSpPr>
          <p:nvPr>
            <p:ph type="body" idx="4294967295"/>
          </p:nvPr>
        </p:nvSpPr>
        <p:spPr>
          <a:xfrm>
            <a:off x="395240" y="2254775"/>
            <a:ext cx="4114799" cy="37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Up to 1000€ per 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year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SzPts val="2800"/>
              <a:buChar char="▪"/>
            </a:pP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Two deadlines: 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January</a:t>
            </a: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 15 and 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 15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SzPts val="2800"/>
              <a:buChar char="▪"/>
            </a:pP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Report of 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 activity 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needed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1560"/>
              </a:spcBef>
              <a:spcAft>
                <a:spcPts val="0"/>
              </a:spcAft>
              <a:buSzPts val="2800"/>
              <a:buChar char="▪"/>
            </a:pP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Max 300€/</a:t>
            </a:r>
            <a:r>
              <a:rPr lang="it-IT" sz="2800" b="1" dirty="0" err="1"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it-IT" sz="2800" b="1" dirty="0">
                <a:latin typeface="Calibri"/>
                <a:ea typeface="Calibri"/>
                <a:cs typeface="Calibri"/>
                <a:sym typeface="Calibri"/>
              </a:rPr>
              <a:t> for catering</a:t>
            </a:r>
            <a:endParaRPr dirty="0"/>
          </a:p>
          <a:p>
            <a:pPr marL="228600" lvl="0" indent="-55879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b="1" i="1" dirty="0"/>
          </a:p>
        </p:txBody>
      </p:sp>
      <p:sp>
        <p:nvSpPr>
          <p:cNvPr id="517" name="Google Shape;517;p8"/>
          <p:cNvSpPr/>
          <p:nvPr/>
        </p:nvSpPr>
        <p:spPr>
          <a:xfrm>
            <a:off x="4510039" y="1285284"/>
            <a:ext cx="7448795" cy="19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OUTREACH </a:t>
            </a:r>
            <a:endParaRPr sz="2400" b="1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schools and communities can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stimulus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for new generations of scientists and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importance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amongst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widest</a:t>
            </a:r>
            <a:r>
              <a:rPr lang="it-IT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public.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8"/>
          <p:cNvSpPr/>
          <p:nvPr/>
        </p:nvSpPr>
        <p:spPr>
          <a:xfrm>
            <a:off x="4510039" y="3389470"/>
            <a:ext cx="7448796" cy="120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PROFESSIONAL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Activities for students aimed to acquire new skills and knowledge both for professional and career advancement</a:t>
            </a:r>
            <a:r>
              <a:rPr lang="it-IT" sz="24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8"/>
          <p:cNvSpPr/>
          <p:nvPr/>
        </p:nvSpPr>
        <p:spPr>
          <a:xfrm>
            <a:off x="4624251" y="4947133"/>
            <a:ext cx="7334584" cy="120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the era of social networks, students feel the need to start building their own scientific networks.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YM Activity Grant</a:t>
            </a:r>
            <a:endParaRPr sz="4400" b="1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1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YM Activity Grant – Example activities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6" name="Google Shape;526;p41"/>
          <p:cNvGrpSpPr/>
          <p:nvPr/>
        </p:nvGrpSpPr>
        <p:grpSpPr>
          <a:xfrm>
            <a:off x="805305" y="1269812"/>
            <a:ext cx="5934860" cy="2713254"/>
            <a:chOff x="805305" y="1844857"/>
            <a:chExt cx="5934860" cy="2713254"/>
          </a:xfrm>
        </p:grpSpPr>
        <p:sp>
          <p:nvSpPr>
            <p:cNvPr id="527" name="Google Shape;527;p41"/>
            <p:cNvSpPr/>
            <p:nvPr/>
          </p:nvSpPr>
          <p:spPr>
            <a:xfrm>
              <a:off x="805305" y="1844857"/>
              <a:ext cx="17022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1" i="0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OUTREACH</a:t>
              </a:r>
              <a:r>
                <a:rPr lang="it-IT" sz="2400" b="1" i="1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8" name="Google Shape;528;p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8215" y="2259054"/>
              <a:ext cx="2690828" cy="1513591"/>
            </a:xfrm>
            <a:prstGeom prst="rect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29" name="Google Shape;529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4138" y="2259054"/>
              <a:ext cx="2690828" cy="1513591"/>
            </a:xfrm>
            <a:prstGeom prst="rect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30" name="Google Shape;530;p41"/>
            <p:cNvSpPr txBox="1"/>
            <p:nvPr/>
          </p:nvSpPr>
          <p:spPr>
            <a:xfrm>
              <a:off x="805305" y="3819488"/>
              <a:ext cx="593486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Yerevan - Handmade Science : </a:t>
              </a:r>
              <a:r>
                <a:rPr lang="it-IT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Construction of toolkits and visits to schools all over Armenia to demonstrate their use, informal meet-ups with kids </a:t>
              </a:r>
              <a:endParaRPr sz="1400" b="0" i="0" u="none" strike="noStrike" cap="none">
                <a:solidFill>
                  <a:srgbClr val="FFC000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41"/>
          <p:cNvGrpSpPr/>
          <p:nvPr/>
        </p:nvGrpSpPr>
        <p:grpSpPr>
          <a:xfrm>
            <a:off x="6985260" y="2440804"/>
            <a:ext cx="4919187" cy="3207008"/>
            <a:chOff x="7051250" y="2546960"/>
            <a:chExt cx="4919187" cy="3207008"/>
          </a:xfrm>
        </p:grpSpPr>
        <p:grpSp>
          <p:nvGrpSpPr>
            <p:cNvPr id="532" name="Google Shape;532;p41"/>
            <p:cNvGrpSpPr/>
            <p:nvPr/>
          </p:nvGrpSpPr>
          <p:grpSpPr>
            <a:xfrm>
              <a:off x="7051251" y="2546960"/>
              <a:ext cx="4919186" cy="2241857"/>
              <a:chOff x="7141252" y="2544867"/>
              <a:chExt cx="4472570" cy="2038317"/>
            </a:xfrm>
          </p:grpSpPr>
          <p:sp>
            <p:nvSpPr>
              <p:cNvPr id="533" name="Google Shape;533;p41"/>
              <p:cNvSpPr/>
              <p:nvPr/>
            </p:nvSpPr>
            <p:spPr>
              <a:xfrm>
                <a:off x="7141252" y="2544867"/>
                <a:ext cx="4210002" cy="419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it-IT" sz="2400" b="1" i="0" u="none" strike="noStrike" cap="none">
                    <a:solidFill>
                      <a:srgbClr val="FEBC2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PROFESSIONAL DEVELOPMENT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4" name="Google Shape;534;p4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10800000">
                <a:off x="9489403" y="2985537"/>
                <a:ext cx="2124419" cy="1593314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535" name="Google Shape;535;p4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213441" y="2989868"/>
                <a:ext cx="2124421" cy="1593316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536" name="Google Shape;536;p41"/>
            <p:cNvSpPr txBox="1"/>
            <p:nvPr/>
          </p:nvSpPr>
          <p:spPr>
            <a:xfrm>
              <a:off x="7051250" y="4799901"/>
              <a:ext cx="491918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SCOPE (Strathclyde, UK) - </a:t>
              </a:r>
              <a:r>
                <a:rPr lang="it-IT" sz="1400" b="1" i="0" u="none" strike="noStrike" cap="none" dirty="0" err="1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Visit</a:t>
              </a:r>
              <a:r>
                <a:rPr lang="it-IT" sz="1400" b="1" i="0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of NPL : 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Tour to the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photonics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photometric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laboratories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, networking with the speakers over lunch, human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resources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recruiting event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where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HR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department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described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work culture, benefits and career </a:t>
              </a:r>
              <a:r>
                <a:rPr lang="it-IT" sz="1400" b="0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opportunities</a:t>
              </a:r>
              <a:r>
                <a:rPr lang="it-IT" sz="1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p41"/>
          <p:cNvSpPr txBox="1"/>
          <p:nvPr/>
        </p:nvSpPr>
        <p:spPr>
          <a:xfrm>
            <a:off x="3049571" y="3277468"/>
            <a:ext cx="60991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1"/>
          <p:cNvSpPr txBox="1"/>
          <p:nvPr/>
        </p:nvSpPr>
        <p:spPr>
          <a:xfrm>
            <a:off x="3049571" y="3277468"/>
            <a:ext cx="60991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p41"/>
          <p:cNvGrpSpPr/>
          <p:nvPr/>
        </p:nvGrpSpPr>
        <p:grpSpPr>
          <a:xfrm>
            <a:off x="795878" y="3785101"/>
            <a:ext cx="8221982" cy="3116860"/>
            <a:chOff x="795878" y="3785101"/>
            <a:chExt cx="8221982" cy="3116860"/>
          </a:xfrm>
        </p:grpSpPr>
        <p:grpSp>
          <p:nvGrpSpPr>
            <p:cNvPr id="540" name="Google Shape;540;p41"/>
            <p:cNvGrpSpPr/>
            <p:nvPr/>
          </p:nvGrpSpPr>
          <p:grpSpPr>
            <a:xfrm>
              <a:off x="805305" y="3785101"/>
              <a:ext cx="3936974" cy="2323664"/>
              <a:chOff x="805305" y="3785101"/>
              <a:chExt cx="3936974" cy="2323664"/>
            </a:xfrm>
          </p:grpSpPr>
          <p:sp>
            <p:nvSpPr>
              <p:cNvPr id="541" name="Google Shape;541;p41"/>
              <p:cNvSpPr/>
              <p:nvPr/>
            </p:nvSpPr>
            <p:spPr>
              <a:xfrm>
                <a:off x="805305" y="3785101"/>
                <a:ext cx="2098151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it-IT" sz="2400" b="1" i="0" u="none" strike="noStrike" cap="none">
                    <a:solidFill>
                      <a:srgbClr val="FEBC27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NETWORKING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42" name="Google Shape;542;p4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88215" y="4246971"/>
                <a:ext cx="3854064" cy="1861794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sp>
          <p:nvSpPr>
            <p:cNvPr id="543" name="Google Shape;543;p41"/>
            <p:cNvSpPr txBox="1"/>
            <p:nvPr/>
          </p:nvSpPr>
          <p:spPr>
            <a:xfrm>
              <a:off x="795878" y="6163338"/>
              <a:ext cx="8221982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Vilnius – Open readings 2019: </a:t>
              </a:r>
              <a:r>
                <a:rPr lang="it-IT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62nd International Conference for Students of Physics and Natural Sciences “Open Readings 2019”. Includes student presentations, high profile lectures and social events.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41"/>
          <p:cNvSpPr txBox="1"/>
          <p:nvPr/>
        </p:nvSpPr>
        <p:spPr>
          <a:xfrm rot="1490410">
            <a:off x="4197078" y="3930229"/>
            <a:ext cx="14808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First YMCA!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Benefits: YMCA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 txBox="1"/>
          <p:nvPr/>
        </p:nvSpPr>
        <p:spPr>
          <a:xfrm>
            <a:off x="771241" y="1493991"/>
            <a:ext cx="10870862" cy="499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Young Minds Conference Award</a:t>
            </a: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endParaRPr lang="it-IT"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 to 1000€ per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endParaRPr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None/>
            </a:pPr>
            <a:endParaRPr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organization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conferences for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career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for the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organization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sessions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professionals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larger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conferences</a:t>
            </a:r>
            <a:endParaRPr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None/>
            </a:pPr>
            <a:endParaRPr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Four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deadlines: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15, April 15,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15,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</a:t>
            </a:r>
            <a:endParaRPr sz="280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None/>
            </a:pPr>
            <a:endParaRPr sz="2800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Noto Sans Symbols"/>
              <a:buChar char="▪"/>
            </a:pPr>
            <a:r>
              <a:rPr lang="it-IT" sz="280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Report </a:t>
            </a:r>
            <a:r>
              <a:rPr lang="it-IT" sz="280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69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body" idx="1"/>
          </p:nvPr>
        </p:nvSpPr>
        <p:spPr>
          <a:xfrm>
            <a:off x="1120588" y="1909239"/>
            <a:ext cx="10496646" cy="438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▪"/>
            </a:pP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opportunity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meet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scientists from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over Europe,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share the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passion for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800"/>
              <a:buChar char="▪"/>
            </a:pP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member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invited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attend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800"/>
              <a:buChar char="▪"/>
            </a:pP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activities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oral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poster sessions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800"/>
              <a:buChar char="▪"/>
            </a:pP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Assignation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the Best Activity Award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sponsored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EPL</a:t>
            </a:r>
            <a:endParaRPr dirty="0"/>
          </a:p>
          <a:p>
            <a:pPr marL="228600" lvl="0" indent="-18288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800"/>
              <a:buChar char="▪"/>
            </a:pP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organize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LM and be </a:t>
            </a:r>
            <a:r>
              <a:rPr lang="it-IT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granted</a:t>
            </a:r>
            <a:r>
              <a:rPr lang="it-IT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up to 1000€ extra for activities</a:t>
            </a:r>
            <a:endParaRPr dirty="0"/>
          </a:p>
          <a:p>
            <a:pPr marL="228600" lvl="0" indent="-5079" algn="l" rtl="0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SzPts val="2800"/>
              <a:buNone/>
            </a:pPr>
            <a:endParaRPr sz="2800" i="1" dirty="0"/>
          </a:p>
        </p:txBody>
      </p:sp>
      <p:sp>
        <p:nvSpPr>
          <p:cNvPr id="557" name="Google Shape;557;p10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Benefits: leadership meeting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1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Benefits: leadership meeting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1"/>
          <p:cNvSpPr txBox="1"/>
          <p:nvPr/>
        </p:nvSpPr>
        <p:spPr>
          <a:xfrm>
            <a:off x="879894" y="7141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mbria"/>
              <a:buNone/>
            </a:pP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1"/>
          <p:cNvSpPr/>
          <p:nvPr/>
        </p:nvSpPr>
        <p:spPr>
          <a:xfrm>
            <a:off x="8264106" y="1405334"/>
            <a:ext cx="3048000" cy="501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2011: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Geneva,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Switzerland</a:t>
            </a:r>
            <a:endParaRPr lang="it-IT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2013: 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Mulhouse, France</a:t>
            </a:r>
            <a:endParaRPr lang="it-IT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2014: 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Paris, France</a:t>
            </a: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2015: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Barcelona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Spain</a:t>
            </a:r>
            <a:endParaRPr lang="it-IT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2016: 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Budapest,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Hungary</a:t>
            </a:r>
            <a:endParaRPr lang="it-IT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2017: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Naples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lang="it-IT"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2018: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Prague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8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Czech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Republic</a:t>
            </a:r>
            <a:endParaRPr lang="it-IT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2019: </a:t>
            </a:r>
            <a:r>
              <a:rPr lang="it-IT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Erlangen, Germany</a:t>
            </a: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2020: </a:t>
            </a:r>
            <a:r>
              <a:rPr lang="it-IT" sz="1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Cancelled</a:t>
            </a:r>
            <a:r>
              <a:rPr lang="it-IT" sz="1800" b="0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☹</a:t>
            </a:r>
            <a:endParaRPr lang="it-IT" sz="1800" b="1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2021: 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</a:t>
            </a: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1" dirty="0">
                <a:solidFill>
                  <a:srgbClr val="FEBC27"/>
                </a:solidFill>
                <a:latin typeface="Calibri"/>
                <a:cs typeface="Calibri"/>
                <a:sym typeface="Calibri"/>
              </a:rPr>
              <a:t>2022: 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Paris, France </a:t>
            </a: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it-IT" sz="1800" b="1" dirty="0">
                <a:solidFill>
                  <a:srgbClr val="FEBC27"/>
                </a:solidFill>
                <a:latin typeface="Calibri"/>
                <a:cs typeface="Calibri"/>
                <a:sym typeface="Calibri"/>
              </a:rPr>
              <a:t>2023:</a:t>
            </a:r>
            <a:r>
              <a:rPr lang="it-IT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be </a:t>
            </a:r>
            <a:r>
              <a:rPr lang="it-IT" sz="1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determined</a:t>
            </a:r>
            <a:r>
              <a:rPr lang="it-IT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it-IT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1"/>
          <p:cNvSpPr/>
          <p:nvPr/>
        </p:nvSpPr>
        <p:spPr>
          <a:xfrm>
            <a:off x="238862" y="5162078"/>
            <a:ext cx="133549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Best Activity Award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1"/>
          <p:cNvSpPr txBox="1"/>
          <p:nvPr/>
        </p:nvSpPr>
        <p:spPr>
          <a:xfrm>
            <a:off x="2139661" y="5100524"/>
            <a:ext cx="24258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Sponsored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European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Letters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(EPL)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2013 in order to support and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encourage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11"/>
          <p:cNvPicPr preferRelativeResize="0"/>
          <p:nvPr/>
        </p:nvPicPr>
        <p:blipFill rotWithShape="1">
          <a:blip r:embed="rId3">
            <a:alphaModFix/>
          </a:blip>
          <a:srcRect l="1679" r="59733"/>
          <a:stretch/>
        </p:blipFill>
        <p:spPr>
          <a:xfrm>
            <a:off x="1527435" y="5473277"/>
            <a:ext cx="566864" cy="5778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" name="Google Shape;569;p11"/>
          <p:cNvGrpSpPr/>
          <p:nvPr/>
        </p:nvGrpSpPr>
        <p:grpSpPr>
          <a:xfrm>
            <a:off x="5036898" y="1529649"/>
            <a:ext cx="3152062" cy="4597253"/>
            <a:chOff x="5036898" y="1529649"/>
            <a:chExt cx="3152062" cy="4597253"/>
          </a:xfrm>
        </p:grpSpPr>
        <p:pic>
          <p:nvPicPr>
            <p:cNvPr id="570" name="Google Shape;570;p11" descr="Ein Bild, das Person, drinnen, darstellend enthält.&#10;&#10;Automatisch generierte Beschreibu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41275" y="1529649"/>
              <a:ext cx="2824118" cy="4230128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71" name="Google Shape;571;p11"/>
            <p:cNvSpPr txBox="1"/>
            <p:nvPr/>
          </p:nvSpPr>
          <p:spPr>
            <a:xfrm>
              <a:off x="5036898" y="5819166"/>
              <a:ext cx="3152062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LM 2019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Group picture @ MPL foyer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Immagine 4" descr="Immagine che contiene pavimento, persona, persone, gruppo&#10;&#10;Descrizione generata automaticamente">
            <a:extLst>
              <a:ext uri="{FF2B5EF4-FFF2-40B4-BE49-F238E27FC236}">
                <a16:creationId xmlns:a16="http://schemas.microsoft.com/office/drawing/2014/main" id="{3F919C7E-F371-6F7A-5EED-64720D9D4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" y="1539109"/>
            <a:ext cx="4196080" cy="3147060"/>
          </a:xfrm>
          <a:prstGeom prst="rect">
            <a:avLst/>
          </a:prstGeom>
        </p:spPr>
      </p:pic>
      <p:sp>
        <p:nvSpPr>
          <p:cNvPr id="16" name="Google Shape;571;p11">
            <a:extLst>
              <a:ext uri="{FF2B5EF4-FFF2-40B4-BE49-F238E27FC236}">
                <a16:creationId xmlns:a16="http://schemas.microsoft.com/office/drawing/2014/main" id="{90EE67C4-E60B-E114-0428-17269671469B}"/>
              </a:ext>
            </a:extLst>
          </p:cNvPr>
          <p:cNvSpPr txBox="1"/>
          <p:nvPr/>
        </p:nvSpPr>
        <p:spPr>
          <a:xfrm>
            <a:off x="304578" y="4696991"/>
            <a:ext cx="42674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LM 2022</a:t>
            </a:r>
            <a:r>
              <a:rPr lang="it-IT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Group picture @ EPS Forum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3">
            <a:extLst>
              <a:ext uri="{FF2B5EF4-FFF2-40B4-BE49-F238E27FC236}">
                <a16:creationId xmlns:a16="http://schemas.microsoft.com/office/drawing/2014/main" id="{1C362DD2-2744-4898-9DDC-6B48E4953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News and </a:t>
            </a:r>
            <a:r>
              <a:rPr lang="it-IT" sz="4400" b="1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perspectives</a:t>
            </a: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– Engagement</a:t>
            </a:r>
            <a:endParaRPr dirty="0"/>
          </a:p>
        </p:txBody>
      </p:sp>
      <p:sp>
        <p:nvSpPr>
          <p:cNvPr id="34" name="Google Shape;170;p2">
            <a:extLst>
              <a:ext uri="{FF2B5EF4-FFF2-40B4-BE49-F238E27FC236}">
                <a16:creationId xmlns:a16="http://schemas.microsoft.com/office/drawing/2014/main" id="{B280CD23-2D80-4748-B293-BE4F813B6CAB}"/>
              </a:ext>
            </a:extLst>
          </p:cNvPr>
          <p:cNvSpPr txBox="1">
            <a:spLocks/>
          </p:cNvSpPr>
          <p:nvPr/>
        </p:nvSpPr>
        <p:spPr>
          <a:xfrm>
            <a:off x="521007" y="1258594"/>
            <a:ext cx="8788363" cy="67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28600" indent="0">
              <a:spcBef>
                <a:spcPts val="0"/>
              </a:spcBef>
              <a:buClr>
                <a:srgbClr val="FFC000"/>
              </a:buClr>
              <a:buSzPts val="2400"/>
              <a:buFont typeface="Noto Sans Symbols"/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EPS YM Sessions on EPS Conferences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E8036F0-2EFE-CCA2-5C10-20268745F46B}"/>
              </a:ext>
            </a:extLst>
          </p:cNvPr>
          <p:cNvSpPr txBox="1"/>
          <p:nvPr/>
        </p:nvSpPr>
        <p:spPr>
          <a:xfrm>
            <a:off x="743989" y="1787527"/>
            <a:ext cx="5722799" cy="2195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YM Career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event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@ CLEO 2019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Round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table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with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speakers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working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inside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and outside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academia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organized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Araceli Venegas (</a:t>
            </a:r>
            <a:r>
              <a:rPr lang="de-DE" sz="1400" b="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SCOPE, Glasgow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) and Chiara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Trovatello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de-DE" sz="1400" b="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PYMP, Milan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342900" indent="-328613" rtl="0">
              <a:spcBef>
                <a:spcPts val="375"/>
              </a:spcBef>
              <a:spcAft>
                <a:spcPts val="0"/>
              </a:spcAft>
            </a:pPr>
            <a:endParaRPr lang="de-DE" dirty="0">
              <a:effectLst/>
            </a:endParaRP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YM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presentation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event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@ CMPNC 2019 </a:t>
            </a: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Parallel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session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impact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YM in a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young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physicist’s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career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organized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by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Roberta Caruso and Teresa Coimbra (</a:t>
            </a:r>
            <a:r>
              <a:rPr lang="de-DE" sz="1400" b="0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Aveiro YM</a:t>
            </a:r>
            <a:r>
              <a:rPr lang="de-DE" sz="14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endParaRPr lang="de-DE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94C75E4-26EA-1A6E-BBCD-5B1B9CF907E1}"/>
              </a:ext>
            </a:extLst>
          </p:cNvPr>
          <p:cNvSpPr txBox="1"/>
          <p:nvPr/>
        </p:nvSpPr>
        <p:spPr>
          <a:xfrm>
            <a:off x="7171439" y="2308469"/>
            <a:ext cx="4870459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YM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session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on professional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development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@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11th Polish Symposium on Physics in Economy and Social Sciences 2021</a:t>
            </a: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Session on how to prepare for a career in academia given by Prof. Petra Rudolf, (</a:t>
            </a:r>
            <a: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  <a:t>YM section at the Wroclaw University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7FF982B-9FEC-7828-048F-C4F52FC1C988}"/>
              </a:ext>
            </a:extLst>
          </p:cNvPr>
          <p:cNvSpPr txBox="1"/>
          <p:nvPr/>
        </p:nvSpPr>
        <p:spPr>
          <a:xfrm>
            <a:off x="743989" y="4148170"/>
            <a:ext cx="588232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 </a:t>
            </a:r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@</a:t>
            </a:r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ECAMP14</a:t>
            </a:r>
            <a:endParaRPr lang="de-DE" sz="1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Parallel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scientific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session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aimed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at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young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physicists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organized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by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lt-L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Mažena Mackoit-Sinkevičienė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 and 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t>YM Vilnius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  <a:p>
            <a:endParaRPr lang="de-DE" sz="18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feld 16">
            <a:extLst>
              <a:ext uri="{FF2B5EF4-FFF2-40B4-BE49-F238E27FC236}">
                <a16:creationId xmlns:a16="http://schemas.microsoft.com/office/drawing/2014/main" id="{39A1A6B3-5317-B95A-D2F6-C45A19E6EE85}"/>
              </a:ext>
            </a:extLst>
          </p:cNvPr>
          <p:cNvSpPr txBox="1"/>
          <p:nvPr/>
        </p:nvSpPr>
        <p:spPr>
          <a:xfrm>
            <a:off x="7171438" y="4287623"/>
            <a:ext cx="4870459" cy="149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YM </a:t>
            </a:r>
            <a:r>
              <a:rPr lang="de-DE" sz="18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session</a:t>
            </a:r>
            <a:r>
              <a:rPr lang="de-DE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@</a:t>
            </a:r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10TH EPS-QEOD EUROPHOTON CONFERENCE 2022</a:t>
            </a: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Session on how to successfully transition from Academia to Industry given by Richard </a:t>
            </a:r>
            <a:r>
              <a:rPr lang="en-US" dirty="0" err="1">
                <a:solidFill>
                  <a:srgbClr val="FFFFFF"/>
                </a:solidFill>
                <a:latin typeface="Calibri" panose="020F0502020204030204" pitchFamily="34" charset="0"/>
              </a:rPr>
              <a:t>Zeltner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rtl="0" fontAlgn="base">
              <a:spcBef>
                <a:spcPts val="750"/>
              </a:spcBef>
              <a:spcAft>
                <a:spcPts val="0"/>
              </a:spcAft>
            </a:pP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4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3"/>
          <p:cNvSpPr/>
          <p:nvPr/>
        </p:nvSpPr>
        <p:spPr>
          <a:xfrm>
            <a:off x="969668" y="3633991"/>
            <a:ext cx="1056042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Be part of an European network that shares your passion for physics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3" descr="C:\Users\Roberta\Dropbox\PONYS\Loghi\EPS_YM_Bianco_Sf_trasparente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6175" y="441333"/>
            <a:ext cx="7199313" cy="24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4"/>
          <p:cNvGrpSpPr/>
          <p:nvPr/>
        </p:nvGrpSpPr>
        <p:grpSpPr>
          <a:xfrm>
            <a:off x="768824" y="2260564"/>
            <a:ext cx="6994384" cy="850901"/>
            <a:chOff x="727494" y="1661822"/>
            <a:chExt cx="6994384" cy="850901"/>
          </a:xfrm>
        </p:grpSpPr>
        <p:pic>
          <p:nvPicPr>
            <p:cNvPr id="606" name="Google Shape;606;p14" descr="Immagine 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7494" y="1661822"/>
              <a:ext cx="852488" cy="850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7" name="Google Shape;607;p14"/>
            <p:cNvSpPr/>
            <p:nvPr/>
          </p:nvSpPr>
          <p:spPr>
            <a:xfrm>
              <a:off x="1421091" y="1784937"/>
              <a:ext cx="630078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EPS Young Minds </a:t>
              </a:r>
              <a:r>
                <a:rPr lang="it-IT" sz="2800" b="1" i="1" u="none" strike="noStrike" cap="none" dirty="0" err="1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Programme</a:t>
              </a:r>
              <a:r>
                <a:rPr lang="it-IT" sz="2800" b="1" i="1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@EPSYM</a:t>
              </a:r>
              <a:endParaRPr sz="2800" b="1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14"/>
          <p:cNvGrpSpPr/>
          <p:nvPr/>
        </p:nvGrpSpPr>
        <p:grpSpPr>
          <a:xfrm>
            <a:off x="760555" y="1298288"/>
            <a:ext cx="5944534" cy="863601"/>
            <a:chOff x="3593444" y="2811041"/>
            <a:chExt cx="5944534" cy="863601"/>
          </a:xfrm>
        </p:grpSpPr>
        <p:pic>
          <p:nvPicPr>
            <p:cNvPr id="609" name="Google Shape;609;p14" descr="Immagine 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93444" y="2811041"/>
              <a:ext cx="863601" cy="863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14"/>
            <p:cNvSpPr/>
            <p:nvPr/>
          </p:nvSpPr>
          <p:spPr>
            <a:xfrm>
              <a:off x="4698345" y="2983374"/>
              <a:ext cx="483963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EPS Young Minds Programme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14"/>
          <p:cNvGrpSpPr/>
          <p:nvPr/>
        </p:nvGrpSpPr>
        <p:grpSpPr>
          <a:xfrm>
            <a:off x="727494" y="5019056"/>
            <a:ext cx="5024793" cy="864001"/>
            <a:chOff x="732781" y="5119618"/>
            <a:chExt cx="5024793" cy="864001"/>
          </a:xfrm>
        </p:grpSpPr>
        <p:sp>
          <p:nvSpPr>
            <p:cNvPr id="612" name="Google Shape;612;p14"/>
            <p:cNvSpPr/>
            <p:nvPr/>
          </p:nvSpPr>
          <p:spPr>
            <a:xfrm>
              <a:off x="1870743" y="5233611"/>
              <a:ext cx="388683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none" strike="noStrike" cap="none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www.epsyoungminds.org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3" name="Google Shape;613;p14" descr="Immagine 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2781" y="5119618"/>
              <a:ext cx="864001" cy="864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4" name="Google Shape;614;p14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Contacts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14"/>
          <p:cNvGrpSpPr/>
          <p:nvPr/>
        </p:nvGrpSpPr>
        <p:grpSpPr>
          <a:xfrm>
            <a:off x="764706" y="5880238"/>
            <a:ext cx="7624794" cy="954300"/>
            <a:chOff x="880193" y="5652785"/>
            <a:chExt cx="7624794" cy="954300"/>
          </a:xfrm>
        </p:grpSpPr>
        <p:sp>
          <p:nvSpPr>
            <p:cNvPr id="616" name="Google Shape;616;p14"/>
            <p:cNvSpPr txBox="1"/>
            <p:nvPr/>
          </p:nvSpPr>
          <p:spPr>
            <a:xfrm>
              <a:off x="2095787" y="5652785"/>
              <a:ext cx="64092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sng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mattia.ostinato@epsyoungminds.org</a:t>
              </a:r>
              <a:endParaRPr sz="2800" b="1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sng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contact@epsyoungminds.or</a:t>
              </a:r>
              <a:r>
                <a:rPr lang="it-IT" sz="2800" b="1" i="1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7" name="Google Shape;617;p14" descr="Immagine 2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0193" y="5697158"/>
              <a:ext cx="842719" cy="850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6703A230-A362-29C5-76E8-8C0E5915D633}"/>
              </a:ext>
            </a:extLst>
          </p:cNvPr>
          <p:cNvGrpSpPr/>
          <p:nvPr/>
        </p:nvGrpSpPr>
        <p:grpSpPr>
          <a:xfrm>
            <a:off x="774556" y="3237103"/>
            <a:ext cx="6962150" cy="698866"/>
            <a:chOff x="774556" y="3137713"/>
            <a:chExt cx="6962150" cy="698866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4A404CC9-1700-EC6B-8495-F4AD3B957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4556" y="3137713"/>
              <a:ext cx="849600" cy="698866"/>
            </a:xfrm>
            <a:prstGeom prst="rect">
              <a:avLst/>
            </a:prstGeom>
          </p:spPr>
        </p:pic>
        <p:sp>
          <p:nvSpPr>
            <p:cNvPr id="23" name="Google Shape;607;p14">
              <a:extLst>
                <a:ext uri="{FF2B5EF4-FFF2-40B4-BE49-F238E27FC236}">
                  <a16:creationId xmlns:a16="http://schemas.microsoft.com/office/drawing/2014/main" id="{68A3D399-3D2A-8EC9-22B4-B89BA45B147C}"/>
                </a:ext>
              </a:extLst>
            </p:cNvPr>
            <p:cNvSpPr/>
            <p:nvPr/>
          </p:nvSpPr>
          <p:spPr>
            <a:xfrm>
              <a:off x="1435919" y="3221878"/>
              <a:ext cx="630078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1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    @epsyoungminds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1B2564CE-F3BD-8709-27C6-70FAFBDB9E8B}"/>
              </a:ext>
            </a:extLst>
          </p:cNvPr>
          <p:cNvGrpSpPr/>
          <p:nvPr/>
        </p:nvGrpSpPr>
        <p:grpSpPr>
          <a:xfrm>
            <a:off x="764447" y="4092229"/>
            <a:ext cx="6987815" cy="849600"/>
            <a:chOff x="744569" y="4092229"/>
            <a:chExt cx="6987815" cy="8496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7213D20-1F5B-5EB6-02AA-B9B8160B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4569" y="4092229"/>
              <a:ext cx="849600" cy="849600"/>
            </a:xfrm>
            <a:prstGeom prst="rect">
              <a:avLst/>
            </a:prstGeom>
          </p:spPr>
        </p:pic>
        <p:sp>
          <p:nvSpPr>
            <p:cNvPr id="27" name="Google Shape;607;p14">
              <a:extLst>
                <a:ext uri="{FF2B5EF4-FFF2-40B4-BE49-F238E27FC236}">
                  <a16:creationId xmlns:a16="http://schemas.microsoft.com/office/drawing/2014/main" id="{3B58EA9E-A9C9-4608-6759-5D920D626369}"/>
                </a:ext>
              </a:extLst>
            </p:cNvPr>
            <p:cNvSpPr/>
            <p:nvPr/>
          </p:nvSpPr>
          <p:spPr>
            <a:xfrm>
              <a:off x="1431597" y="4218574"/>
              <a:ext cx="630078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t-IT" sz="2800" b="1" i="1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    @young_minds_eps</a:t>
              </a:r>
              <a:endParaRPr sz="2800" b="1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3">
            <a:extLst>
              <a:ext uri="{FF2B5EF4-FFF2-40B4-BE49-F238E27FC236}">
                <a16:creationId xmlns:a16="http://schemas.microsoft.com/office/drawing/2014/main" id="{1C362DD2-2744-4898-9DDC-6B48E4953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News and </a:t>
            </a:r>
            <a:r>
              <a:rPr lang="it-IT" sz="4400" b="1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perspectives</a:t>
            </a: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– Information </a:t>
            </a:r>
            <a:endParaRPr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19F18D-8D0D-12CE-64FF-FAD704712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03" t="17508" r="34320" b="-206"/>
          <a:stretch/>
        </p:blipFill>
        <p:spPr>
          <a:xfrm>
            <a:off x="1010299" y="1423448"/>
            <a:ext cx="3231764" cy="268089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AF79B87-94AE-8996-B08E-E1DAAC4CC6DD}"/>
              </a:ext>
            </a:extLst>
          </p:cNvPr>
          <p:cNvSpPr/>
          <p:nvPr/>
        </p:nvSpPr>
        <p:spPr>
          <a:xfrm>
            <a:off x="2499732" y="1536569"/>
            <a:ext cx="1044746" cy="467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oogle Shape;224;p7">
            <a:extLst>
              <a:ext uri="{FF2B5EF4-FFF2-40B4-BE49-F238E27FC236}">
                <a16:creationId xmlns:a16="http://schemas.microsoft.com/office/drawing/2014/main" id="{630FB10F-92CD-9C32-BA70-F5754A953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48971" y="1423448"/>
            <a:ext cx="6395549" cy="2271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36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YM AC has established a FAQ, please use it if you are unsure about a certain topic.</a:t>
            </a:r>
          </a:p>
          <a:p>
            <a:pPr indent="-457200">
              <a:spcBef>
                <a:spcPts val="0"/>
              </a:spcBef>
              <a:buSzPts val="3600"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indent="-457200">
              <a:spcBef>
                <a:spcPts val="0"/>
              </a:spcBef>
              <a:buSzPts val="36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Still growing, please contact us if you believe a point is missing and should be added.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C31C0DA-EF69-F5A4-00FB-01F41B9C0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" t="2930" r="15519" b="2707"/>
          <a:stretch/>
        </p:blipFill>
        <p:spPr>
          <a:xfrm>
            <a:off x="1010299" y="4217463"/>
            <a:ext cx="3277430" cy="2428434"/>
          </a:xfrm>
          <a:prstGeom prst="rect">
            <a:avLst/>
          </a:prstGeom>
        </p:spPr>
      </p:pic>
      <p:sp>
        <p:nvSpPr>
          <p:cNvPr id="14" name="Google Shape;224;p7">
            <a:extLst>
              <a:ext uri="{FF2B5EF4-FFF2-40B4-BE49-F238E27FC236}">
                <a16:creationId xmlns:a16="http://schemas.microsoft.com/office/drawing/2014/main" id="{286089D2-F22A-354A-EE70-D1ECD33CE050}"/>
              </a:ext>
            </a:extLst>
          </p:cNvPr>
          <p:cNvSpPr txBox="1">
            <a:spLocks/>
          </p:cNvSpPr>
          <p:nvPr/>
        </p:nvSpPr>
        <p:spPr>
          <a:xfrm>
            <a:off x="4536402" y="4104341"/>
            <a:ext cx="6395549" cy="254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-457200">
              <a:spcBef>
                <a:spcPts val="0"/>
              </a:spcBef>
              <a:buSzPts val="36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We have established a zone-based distribution of the sections among the AC member (available on the website)</a:t>
            </a:r>
          </a:p>
          <a:p>
            <a:pPr indent="-457200">
              <a:spcBef>
                <a:spcPts val="0"/>
              </a:spcBef>
              <a:buSzPts val="3600"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indent="-457200">
              <a:spcBef>
                <a:spcPts val="0"/>
              </a:spcBef>
              <a:buSzPts val="36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If you have a question, please make sure to contact the right AC member</a:t>
            </a:r>
          </a:p>
          <a:p>
            <a:pPr indent="-457200">
              <a:spcBef>
                <a:spcPts val="0"/>
              </a:spcBef>
              <a:buSzPts val="3600"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3356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3">
            <a:extLst>
              <a:ext uri="{FF2B5EF4-FFF2-40B4-BE49-F238E27FC236}">
                <a16:creationId xmlns:a16="http://schemas.microsoft.com/office/drawing/2014/main" id="{1C362DD2-2744-4898-9DDC-6B48E4953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News and </a:t>
            </a:r>
            <a:r>
              <a:rPr lang="it-IT" sz="4400" b="1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perspectives</a:t>
            </a: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– Engagement </a:t>
            </a:r>
            <a:endParaRPr dirty="0"/>
          </a:p>
        </p:txBody>
      </p:sp>
      <p:sp>
        <p:nvSpPr>
          <p:cNvPr id="34" name="Google Shape;170;p2">
            <a:extLst>
              <a:ext uri="{FF2B5EF4-FFF2-40B4-BE49-F238E27FC236}">
                <a16:creationId xmlns:a16="http://schemas.microsoft.com/office/drawing/2014/main" id="{B280CD23-2D80-4748-B293-BE4F813B6CAB}"/>
              </a:ext>
            </a:extLst>
          </p:cNvPr>
          <p:cNvSpPr txBox="1">
            <a:spLocks/>
          </p:cNvSpPr>
          <p:nvPr/>
        </p:nvSpPr>
        <p:spPr>
          <a:xfrm>
            <a:off x="491824" y="1451070"/>
            <a:ext cx="8788363" cy="67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28600" indent="0">
              <a:spcBef>
                <a:spcPts val="0"/>
              </a:spcBef>
              <a:buClr>
                <a:srgbClr val="FFC000"/>
              </a:buClr>
              <a:buSzPts val="2400"/>
              <a:buFont typeface="Noto Sans Symbols"/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The YM section in </a:t>
            </a:r>
            <a:r>
              <a:rPr lang="en-US" sz="2800" b="1" dirty="0" err="1">
                <a:latin typeface="Calibri"/>
                <a:ea typeface="Calibri"/>
                <a:cs typeface="Calibri"/>
                <a:sym typeface="Calibri"/>
              </a:rPr>
              <a:t>Europhysics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 News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168559-3E93-4957-983D-AB7FD06EA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81" y="2126084"/>
            <a:ext cx="3916655" cy="18827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2D2434E-6B8E-1BCF-406E-67F8277A8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82" y="4312698"/>
            <a:ext cx="3916654" cy="2188463"/>
          </a:xfrm>
          <a:prstGeom prst="rect">
            <a:avLst/>
          </a:prstGeom>
        </p:spPr>
      </p:pic>
      <p:sp>
        <p:nvSpPr>
          <p:cNvPr id="13" name="Google Shape;170;p2">
            <a:extLst>
              <a:ext uri="{FF2B5EF4-FFF2-40B4-BE49-F238E27FC236}">
                <a16:creationId xmlns:a16="http://schemas.microsoft.com/office/drawing/2014/main" id="{AA2255A3-F28F-7C53-5639-E20B2204DB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56532" y="2052527"/>
            <a:ext cx="7002387" cy="473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EPN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magazine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EPS, 4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issues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year</a:t>
            </a: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Since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2020 YM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has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issue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     </a:t>
            </a:r>
          </a:p>
          <a:p>
            <a:pPr marL="228600" lvl="0" indent="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None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     (1,5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pages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700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words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+ 1-2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pictures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Topics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relevance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Young Minds and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sections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activities</a:t>
            </a: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Equality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diversity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and mental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health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0" algn="just">
              <a:spcBef>
                <a:spcPts val="0"/>
              </a:spcBef>
              <a:buClr>
                <a:srgbClr val="FFC000"/>
              </a:buClr>
              <a:buSzPts val="2400"/>
              <a:buNone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algn="just">
              <a:spcBef>
                <a:spcPts val="0"/>
              </a:spcBef>
              <a:buClr>
                <a:srgbClr val="FFC000"/>
              </a:buClr>
              <a:buSzPts val="2400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YM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sections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invited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contribute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on a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regular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basis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EPS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571500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571500" algn="just">
              <a:spcBef>
                <a:spcPts val="0"/>
              </a:spcBef>
              <a:buClr>
                <a:srgbClr val="FFC000"/>
              </a:buClr>
              <a:buSzPts val="2400"/>
            </a:pPr>
            <a:r>
              <a:rPr lang="de-DE" sz="2200" b="1" dirty="0"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de-DE" sz="2200" b="1" dirty="0" err="1">
                <a:latin typeface="Calibri"/>
                <a:ea typeface="Calibri"/>
                <a:cs typeface="Calibri"/>
                <a:sym typeface="Calibri"/>
              </a:rPr>
              <a:t>slot</a:t>
            </a:r>
            <a:r>
              <a:rPr lang="de-DE" sz="22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de-DE" sz="2200" b="1" dirty="0" err="1"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de-DE" sz="2200" b="1" dirty="0">
                <a:latin typeface="Calibri"/>
                <a:ea typeface="Calibri"/>
                <a:cs typeface="Calibri"/>
                <a:sym typeface="Calibri"/>
              </a:rPr>
              <a:t> 16</a:t>
            </a: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6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 txBox="1">
            <a:spLocks noGrp="1"/>
          </p:cNvSpPr>
          <p:nvPr>
            <p:ph type="body" idx="1"/>
          </p:nvPr>
        </p:nvSpPr>
        <p:spPr>
          <a:xfrm>
            <a:off x="1297578" y="3269415"/>
            <a:ext cx="9753600" cy="302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it-IT" sz="2400">
                <a:latin typeface="Calibri"/>
                <a:ea typeface="Calibri"/>
                <a:cs typeface="Calibri"/>
                <a:sym typeface="Calibri"/>
              </a:rPr>
              <a:t>As federation of national societies: 42 member societies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it-IT" sz="2400">
                <a:latin typeface="Calibri"/>
                <a:ea typeface="Calibri"/>
                <a:cs typeface="Calibri"/>
                <a:sym typeface="Calibri"/>
              </a:rPr>
              <a:t>As learned society : 3500 individual members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it-IT" sz="2400">
                <a:latin typeface="Calibri"/>
                <a:ea typeface="Calibri"/>
                <a:cs typeface="Calibri"/>
                <a:sym typeface="Calibri"/>
              </a:rPr>
              <a:t>40 associate members from academia and industry</a:t>
            </a:r>
            <a:endParaRPr/>
          </a:p>
          <a:p>
            <a:pPr marL="5715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it-IT" sz="2400">
                <a:latin typeface="Calibri"/>
                <a:ea typeface="Calibri"/>
                <a:cs typeface="Calibri"/>
                <a:sym typeface="Calibri"/>
              </a:rPr>
              <a:t>Representing more than 130,000 European Physicists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What is EPS?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 txBox="1">
            <a:spLocks noGrp="1"/>
          </p:cNvSpPr>
          <p:nvPr>
            <p:ph type="title"/>
          </p:nvPr>
        </p:nvSpPr>
        <p:spPr>
          <a:xfrm>
            <a:off x="1088570" y="1544716"/>
            <a:ext cx="9753600" cy="115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11111"/>
              <a:buFont typeface="Calibri"/>
              <a:buNone/>
            </a:pPr>
            <a:r>
              <a:rPr lang="it-IT" sz="441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it-IT" sz="441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uropean </a:t>
            </a:r>
            <a:r>
              <a:rPr lang="it-IT" sz="441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it-IT" sz="441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hysical </a:t>
            </a:r>
            <a:r>
              <a:rPr lang="it-IT" sz="441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-IT" sz="441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ociety</a:t>
            </a:r>
            <a:br>
              <a:rPr lang="it-IT" sz="441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79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founded in 1968 in Geneva</a:t>
            </a:r>
            <a:endParaRPr sz="279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2" descr="EPS-50-years-blu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6740" y="3330453"/>
            <a:ext cx="2140663" cy="214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3">
            <a:extLst>
              <a:ext uri="{FF2B5EF4-FFF2-40B4-BE49-F238E27FC236}">
                <a16:creationId xmlns:a16="http://schemas.microsoft.com/office/drawing/2014/main" id="{1C362DD2-2744-4898-9DDC-6B48E4953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News and </a:t>
            </a:r>
            <a:r>
              <a:rPr lang="it-IT" sz="4400" b="1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perspectives</a:t>
            </a:r>
            <a:r>
              <a:rPr lang="it-IT" sz="44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– Engagement</a:t>
            </a:r>
            <a:endParaRPr dirty="0"/>
          </a:p>
        </p:txBody>
      </p:sp>
      <p:sp>
        <p:nvSpPr>
          <p:cNvPr id="34" name="Google Shape;170;p2">
            <a:extLst>
              <a:ext uri="{FF2B5EF4-FFF2-40B4-BE49-F238E27FC236}">
                <a16:creationId xmlns:a16="http://schemas.microsoft.com/office/drawing/2014/main" id="{B280CD23-2D80-4748-B293-BE4F813B6CAB}"/>
              </a:ext>
            </a:extLst>
          </p:cNvPr>
          <p:cNvSpPr txBox="1">
            <a:spLocks/>
          </p:cNvSpPr>
          <p:nvPr/>
        </p:nvSpPr>
        <p:spPr>
          <a:xfrm>
            <a:off x="491824" y="1451070"/>
            <a:ext cx="8788363" cy="67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4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228600" indent="0">
              <a:spcBef>
                <a:spcPts val="0"/>
              </a:spcBef>
              <a:buClr>
                <a:srgbClr val="FFC000"/>
              </a:buClr>
              <a:buSzPts val="2400"/>
              <a:buFont typeface="Noto Sans Symbols"/>
              <a:buNone/>
            </a:pP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800" b="1" dirty="0" err="1">
                <a:latin typeface="Calibri"/>
                <a:ea typeface="Calibri"/>
                <a:cs typeface="Calibri"/>
                <a:sym typeface="Calibri"/>
              </a:rPr>
              <a:t>eEPS</a:t>
            </a:r>
            <a:r>
              <a:rPr lang="en-US" sz="2800" b="1" dirty="0">
                <a:latin typeface="Calibri"/>
                <a:ea typeface="Calibri"/>
                <a:cs typeface="Calibri"/>
                <a:sym typeface="Calibri"/>
              </a:rPr>
              <a:t> newsletter 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0;p2">
            <a:extLst>
              <a:ext uri="{FF2B5EF4-FFF2-40B4-BE49-F238E27FC236}">
                <a16:creationId xmlns:a16="http://schemas.microsoft.com/office/drawing/2014/main" id="{8C4161B5-A25C-488C-9520-443B845B2B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1825" y="1940235"/>
            <a:ext cx="9753600" cy="473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eEPS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newsletter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sent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out on a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monthly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basis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EPS network</a:t>
            </a: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algn="just">
              <a:spcBef>
                <a:spcPts val="0"/>
              </a:spcBef>
              <a:buClr>
                <a:srgbClr val="FFC000"/>
              </a:buClr>
              <a:buSzPts val="2400"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YM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contributing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newsletter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on a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regular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basis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featuring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articles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activities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Usual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article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length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~ 400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words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including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picture</a:t>
            </a: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always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happy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YM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sections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EPS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Interested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de-DE" sz="2200" dirty="0" err="1">
                <a:latin typeface="Calibri"/>
                <a:ea typeface="Calibri"/>
                <a:cs typeface="Calibri"/>
                <a:sym typeface="Calibri"/>
              </a:rPr>
              <a:t>contributing</a:t>
            </a: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? </a:t>
            </a:r>
          </a:p>
          <a:p>
            <a:pPr marL="228600" lvl="0" indent="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None/>
            </a:pPr>
            <a:r>
              <a:rPr lang="de-DE" sz="2200" dirty="0">
                <a:latin typeface="Calibri"/>
                <a:ea typeface="Calibri"/>
                <a:cs typeface="Calibri"/>
                <a:sym typeface="Calibri"/>
              </a:rPr>
              <a:t>     Contact Carmen Martin.</a:t>
            </a:r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Noto Sans Symbols"/>
              <a:buChar char="▪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1" algn="just">
              <a:spcBef>
                <a:spcPts val="0"/>
              </a:spcBef>
              <a:buClr>
                <a:srgbClr val="FFC000"/>
              </a:buClr>
              <a:buSzPts val="2400"/>
            </a:pPr>
            <a:endParaRPr lang="de-DE" sz="2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rafik 11" descr="Ein Bild, das Person, Frau, draußen, lächelnd enthält.&#10;&#10;Automatisch generierte Beschreibung">
            <a:extLst>
              <a:ext uri="{FF2B5EF4-FFF2-40B4-BE49-F238E27FC236}">
                <a16:creationId xmlns:a16="http://schemas.microsoft.com/office/drawing/2014/main" id="{A1CD3D52-A716-4CC5-B9CE-F88736CB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861" y="5001155"/>
            <a:ext cx="1220571" cy="12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79DD19AE-3626-4BCA-9F20-3E0E69692A64}"/>
              </a:ext>
            </a:extLst>
          </p:cNvPr>
          <p:cNvSpPr txBox="1"/>
          <p:nvPr/>
        </p:nvSpPr>
        <p:spPr>
          <a:xfrm>
            <a:off x="5784108" y="6304845"/>
            <a:ext cx="39709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carmen.martin@epsyoungminds.org </a:t>
            </a:r>
          </a:p>
        </p:txBody>
      </p:sp>
    </p:spTree>
    <p:extLst>
      <p:ext uri="{BB962C8B-B14F-4D97-AF65-F5344CB8AC3E}">
        <p14:creationId xmlns:p14="http://schemas.microsoft.com/office/powerpoint/2010/main" val="3641744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163" y="1433500"/>
            <a:ext cx="3381375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2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In 2022: The EPS Forum in Paris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2"/>
          <p:cNvSpPr/>
          <p:nvPr/>
        </p:nvSpPr>
        <p:spPr>
          <a:xfrm>
            <a:off x="4654051" y="1985050"/>
            <a:ext cx="666676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3120"/>
              <a:buFont typeface="Noto Sans Symbols"/>
              <a:buChar char="▪"/>
            </a:pPr>
            <a:r>
              <a:rPr lang="it-IT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Conferences, round tables and workshops on topics such as: Condensed Matter, Energy and Sustainability, High-energy particle physics, Quantum Tech., ML and AI, Biophysics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447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3120"/>
              <a:buFont typeface="Noto Sans Symbols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3120"/>
              <a:buFont typeface="Noto Sans Symbols"/>
              <a:buChar char="▪"/>
            </a:pPr>
            <a:r>
              <a:rPr lang="it-IT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Bridge between PhD students/postdocs and physics-based industry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447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3120"/>
              <a:buFont typeface="Noto Sans Symbols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3120"/>
              <a:buFont typeface="Noto Sans Symbols"/>
              <a:buChar char="▪"/>
            </a:pPr>
            <a:r>
              <a:rPr lang="it-IT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High-profile scientists review latest developments in this fields from a fundamental point of view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2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Virtual activities  </a:t>
            </a:r>
            <a:endParaRPr sz="4400" b="1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2"/>
          <p:cNvSpPr txBox="1">
            <a:spLocks noGrp="1"/>
          </p:cNvSpPr>
          <p:nvPr>
            <p:ph type="body" idx="1"/>
          </p:nvPr>
        </p:nvSpPr>
        <p:spPr>
          <a:xfrm>
            <a:off x="727494" y="1431479"/>
            <a:ext cx="11395376" cy="118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5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/>
          </a:p>
        </p:txBody>
      </p:sp>
      <p:grpSp>
        <p:nvGrpSpPr>
          <p:cNvPr id="585" name="Google Shape;585;p42"/>
          <p:cNvGrpSpPr/>
          <p:nvPr/>
        </p:nvGrpSpPr>
        <p:grpSpPr>
          <a:xfrm>
            <a:off x="727494" y="1328468"/>
            <a:ext cx="9161223" cy="2781027"/>
            <a:chOff x="731583" y="1488197"/>
            <a:chExt cx="8589179" cy="2607375"/>
          </a:xfrm>
        </p:grpSpPr>
        <p:sp>
          <p:nvSpPr>
            <p:cNvPr id="586" name="Google Shape;586;p42"/>
            <p:cNvSpPr txBox="1"/>
            <p:nvPr/>
          </p:nvSpPr>
          <p:spPr>
            <a:xfrm>
              <a:off x="731583" y="1488197"/>
              <a:ext cx="609914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BC27"/>
                </a:buClr>
                <a:buSzPts val="2800"/>
                <a:buFont typeface="Arial"/>
                <a:buNone/>
              </a:pPr>
              <a:r>
                <a:rPr lang="it-IT" sz="2400" b="1" i="0" u="none" strike="noStrike" cap="none" dirty="0" err="1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Webinars</a:t>
              </a:r>
              <a:r>
                <a:rPr lang="it-IT" sz="2400" b="1" i="0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1" i="0" u="none" strike="noStrike" cap="none" dirty="0" err="1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organized</a:t>
              </a:r>
              <a:r>
                <a:rPr lang="it-IT" sz="2400" b="1" i="0" u="none" strike="noStrike" cap="none" dirty="0">
                  <a:solidFill>
                    <a:srgbClr val="FEBC27"/>
                  </a:solidFill>
                  <a:latin typeface="Calibri"/>
                  <a:ea typeface="Calibri"/>
                  <a:cs typeface="Calibri"/>
                  <a:sym typeface="Calibri"/>
                </a:rPr>
                <a:t> by the AC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7" name="Google Shape;587;p42" descr="Ein Bild, das Text enthält.&#10;&#10;Automatisch generierte Beschreibu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713" y="1960546"/>
              <a:ext cx="2112011" cy="2112011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88" name="Google Shape;588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55943" y="1983561"/>
              <a:ext cx="2112011" cy="2112011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89" name="Google Shape;589;p42" descr="Ein Bild, das Text enthält.&#10;&#10;Automatisch generierte Beschreibu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6173" y="1975158"/>
              <a:ext cx="3894589" cy="2097399"/>
            </a:xfrm>
            <a:prstGeom prst="rect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16DC4F8-0BDD-07A5-5105-589827E6165E}"/>
              </a:ext>
            </a:extLst>
          </p:cNvPr>
          <p:cNvGrpSpPr/>
          <p:nvPr/>
        </p:nvGrpSpPr>
        <p:grpSpPr>
          <a:xfrm>
            <a:off x="4127266" y="4325389"/>
            <a:ext cx="6947719" cy="2340032"/>
            <a:chOff x="3533375" y="4325389"/>
            <a:chExt cx="6947719" cy="234003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0038768-5F24-4DED-8AE1-E6D8C9D74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3375" y="4325389"/>
              <a:ext cx="3385218" cy="234003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D161CE54-B7AB-C7AA-962F-6D57CE2ED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01047" y="4325389"/>
              <a:ext cx="3380047" cy="2340032"/>
            </a:xfrm>
            <a:prstGeom prst="rect">
              <a:avLst/>
            </a:prstGeom>
          </p:spPr>
        </p:pic>
      </p:grpSp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70FFE14-8690-74D9-2FE9-D99DED001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625" y="1820880"/>
            <a:ext cx="1594280" cy="226406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1C86EC-F30E-3984-CBF0-A2D2F2BEB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2141" y="4325389"/>
            <a:ext cx="2252671" cy="23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4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"/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YM: overview of the programme</a:t>
            </a:r>
            <a:endParaRPr/>
          </a:p>
        </p:txBody>
      </p:sp>
      <p:sp>
        <p:nvSpPr>
          <p:cNvPr id="259" name="Google Shape;259;p3"/>
          <p:cNvSpPr txBox="1">
            <a:spLocks noGrp="1"/>
          </p:cNvSpPr>
          <p:nvPr>
            <p:ph type="body" idx="1"/>
          </p:nvPr>
        </p:nvSpPr>
        <p:spPr>
          <a:xfrm>
            <a:off x="727494" y="1441311"/>
            <a:ext cx="11464506" cy="47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82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Char char="▪"/>
            </a:pP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Started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by EPS in 2010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platform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early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career </a:t>
            </a:r>
            <a:endParaRPr dirty="0"/>
          </a:p>
          <a:p>
            <a:pPr marL="4572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60" name="Google Shape;260;p3"/>
          <p:cNvSpPr txBox="1"/>
          <p:nvPr/>
        </p:nvSpPr>
        <p:spPr>
          <a:xfrm>
            <a:off x="727493" y="2513228"/>
            <a:ext cx="5280017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28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Develop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future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Promote</a:t>
            </a:r>
            <a:r>
              <a:rPr lang="it-IT" sz="24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amongst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broad</a:t>
            </a:r>
            <a:r>
              <a:rPr lang="de-DE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r>
              <a:rPr lang="de-DE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Connect</a:t>
            </a:r>
            <a:r>
              <a:rPr lang="it-IT" sz="2400" b="0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scientists in Europe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"/>
          <p:cNvSpPr txBox="1"/>
          <p:nvPr/>
        </p:nvSpPr>
        <p:spPr>
          <a:xfrm>
            <a:off x="6052185" y="2491456"/>
            <a:ext cx="5725158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Approach</a:t>
            </a:r>
            <a:endParaRPr sz="2800" b="1" i="0" u="none" strike="noStrike" cap="none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Create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young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physicists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emerge and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involved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self-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organized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400"/>
              <a:buFont typeface="Noto Sans Symbols"/>
              <a:buChar char="▪"/>
            </a:pPr>
            <a:r>
              <a:rPr lang="it-IT" sz="2400" b="0" i="1" u="none" strike="noStrike" cap="none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Encourage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interaction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2" name="Google Shape;262;p3"/>
          <p:cNvGrpSpPr/>
          <p:nvPr/>
        </p:nvGrpSpPr>
        <p:grpSpPr>
          <a:xfrm>
            <a:off x="2697094" y="4942528"/>
            <a:ext cx="6080022" cy="1638467"/>
            <a:chOff x="5508171" y="4813738"/>
            <a:chExt cx="6080022" cy="1638467"/>
          </a:xfrm>
        </p:grpSpPr>
        <p:sp>
          <p:nvSpPr>
            <p:cNvPr id="263" name="Google Shape;263;p3"/>
            <p:cNvSpPr/>
            <p:nvPr/>
          </p:nvSpPr>
          <p:spPr>
            <a:xfrm>
              <a:off x="5652601" y="4894311"/>
              <a:ext cx="5863408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1" i="0" u="none" strike="noStrike" cap="none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YM </a:t>
              </a:r>
              <a:r>
                <a:rPr lang="it-IT" sz="2400" b="1" i="0" u="none" strike="noStrike" cap="none" dirty="0" err="1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Section</a:t>
              </a:r>
              <a:r>
                <a:rPr lang="it-IT" sz="2400" b="1" i="0" u="none" strike="noStrike" cap="none" dirty="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is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 group of 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young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physicists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collaborating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scientific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works,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professional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lang="it-IT" sz="2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networking &amp; </a:t>
              </a:r>
              <a:r>
                <a:rPr lang="it-IT" sz="24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outreach</a:t>
              </a:r>
              <a:r>
                <a:rPr lang="it-IT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activities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5508171" y="4813738"/>
              <a:ext cx="6080022" cy="1638467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" descr="C:\Users\Roberta\Documents\Bluetooth Folder\e97d119812aec3c9066ac2d67db57859.png"/>
          <p:cNvPicPr preferRelativeResize="0"/>
          <p:nvPr/>
        </p:nvPicPr>
        <p:blipFill rotWithShape="1">
          <a:blip r:embed="rId3">
            <a:alphaModFix/>
          </a:blip>
          <a:srcRect l="53009" r="24998" b="60851"/>
          <a:stretch/>
        </p:blipFill>
        <p:spPr>
          <a:xfrm>
            <a:off x="1121468" y="1152841"/>
            <a:ext cx="1284066" cy="289586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 txBox="1"/>
          <p:nvPr/>
        </p:nvSpPr>
        <p:spPr>
          <a:xfrm>
            <a:off x="590414" y="4194269"/>
            <a:ext cx="2401483" cy="939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UNDERGRADUATE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(Bachelor &amp; Master)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4" descr="C:\Users\Roberta\Documents\Bluetooth Folder\e97d119812aec3c9066ac2d67db57859.png"/>
          <p:cNvPicPr preferRelativeResize="0"/>
          <p:nvPr/>
        </p:nvPicPr>
        <p:blipFill rotWithShape="1">
          <a:blip r:embed="rId4">
            <a:alphaModFix/>
          </a:blip>
          <a:srcRect l="5620" r="76364" b="60437"/>
          <a:stretch/>
        </p:blipFill>
        <p:spPr>
          <a:xfrm>
            <a:off x="3674766" y="1333208"/>
            <a:ext cx="1009595" cy="279893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"/>
          <p:cNvSpPr txBox="1"/>
          <p:nvPr/>
        </p:nvSpPr>
        <p:spPr>
          <a:xfrm>
            <a:off x="3323092" y="4194269"/>
            <a:ext cx="1827027" cy="3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PhD 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" descr="C:\Users\Roberta\Documents\Bluetooth Folder\e97d119812aec3c9066ac2d67db57859.png"/>
          <p:cNvPicPr preferRelativeResize="0"/>
          <p:nvPr/>
        </p:nvPicPr>
        <p:blipFill rotWithShape="1">
          <a:blip r:embed="rId3">
            <a:alphaModFix/>
          </a:blip>
          <a:srcRect l="27122" r="51140" b="60000"/>
          <a:stretch/>
        </p:blipFill>
        <p:spPr>
          <a:xfrm>
            <a:off x="5761712" y="1555437"/>
            <a:ext cx="1186813" cy="251849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"/>
          <p:cNvSpPr txBox="1"/>
          <p:nvPr/>
        </p:nvSpPr>
        <p:spPr>
          <a:xfrm>
            <a:off x="5782999" y="4194269"/>
            <a:ext cx="1419144" cy="3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POST-DOC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" descr="C:\Users\Roberta\Documents\Bluetooth Folder\e97d119812aec3c9066ac2d67db57859.png"/>
          <p:cNvPicPr preferRelativeResize="0"/>
          <p:nvPr/>
        </p:nvPicPr>
        <p:blipFill rotWithShape="1">
          <a:blip r:embed="rId3">
            <a:alphaModFix/>
          </a:blip>
          <a:srcRect l="4558" t="64781" r="78993"/>
          <a:stretch/>
        </p:blipFill>
        <p:spPr>
          <a:xfrm>
            <a:off x="7897472" y="1711793"/>
            <a:ext cx="921985" cy="2132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"/>
          <p:cNvSpPr txBox="1"/>
          <p:nvPr/>
        </p:nvSpPr>
        <p:spPr>
          <a:xfrm>
            <a:off x="8165633" y="4194269"/>
            <a:ext cx="428033" cy="3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"/>
          <p:cNvSpPr txBox="1"/>
          <p:nvPr/>
        </p:nvSpPr>
        <p:spPr>
          <a:xfrm>
            <a:off x="9540399" y="4194269"/>
            <a:ext cx="1662119" cy="382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PROFESSOR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"/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Who can be part of a YM section?</a:t>
            </a:r>
            <a:endParaRPr sz="4400" b="1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4"/>
          <p:cNvGrpSpPr/>
          <p:nvPr/>
        </p:nvGrpSpPr>
        <p:grpSpPr>
          <a:xfrm>
            <a:off x="612550" y="4883054"/>
            <a:ext cx="6572025" cy="1566466"/>
            <a:chOff x="612550" y="5092062"/>
            <a:chExt cx="6572025" cy="1566466"/>
          </a:xfrm>
        </p:grpSpPr>
        <p:sp>
          <p:nvSpPr>
            <p:cNvPr id="280" name="Google Shape;280;p4"/>
            <p:cNvSpPr/>
            <p:nvPr/>
          </p:nvSpPr>
          <p:spPr>
            <a:xfrm rot="-5400000">
              <a:off x="3622337" y="2082274"/>
              <a:ext cx="552450" cy="6572025"/>
            </a:xfrm>
            <a:prstGeom prst="leftBrace">
              <a:avLst>
                <a:gd name="adj1" fmla="val 8345"/>
                <a:gd name="adj2" fmla="val 50000"/>
              </a:avLst>
            </a:prstGeom>
            <a:noFill/>
            <a:ln w="25400" cap="flat" cmpd="sng">
              <a:solidFill>
                <a:srgbClr val="FEBC2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0000" dir="5400000" rotWithShape="0">
                <a:srgbClr val="808080">
                  <a:alpha val="36862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81" name="Google Shape;281;p4" descr="C:\Users\Roberta\Dropbox\PONYS\Loghi\EPS_YM_Bianco_Sf_trasparente-1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31421" y="5467705"/>
              <a:ext cx="3534283" cy="1190823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82" name="Google Shape;282;p4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84" name="Google Shape;284;p4"/>
          <p:cNvPicPr preferRelativeResize="0"/>
          <p:nvPr/>
        </p:nvPicPr>
        <p:blipFill rotWithShape="1">
          <a:blip r:embed="rId7">
            <a:alphaModFix/>
          </a:blip>
          <a:srcRect t="38450" r="68429" b="35278"/>
          <a:stretch/>
        </p:blipFill>
        <p:spPr>
          <a:xfrm>
            <a:off x="9260513" y="2159232"/>
            <a:ext cx="2120069" cy="185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The Young Minds Action Committee</a:t>
            </a:r>
            <a:endParaRPr/>
          </a:p>
        </p:txBody>
      </p: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727494" y="1431479"/>
            <a:ext cx="11464506" cy="47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r>
              <a:rPr lang="it-IT" sz="2800">
                <a:latin typeface="Calibri"/>
                <a:ea typeface="Calibri"/>
                <a:cs typeface="Calibri"/>
                <a:sym typeface="Calibri"/>
              </a:rPr>
              <a:t>The Action Committee is managing and developing the programme.</a:t>
            </a:r>
            <a:endParaRPr/>
          </a:p>
        </p:txBody>
      </p:sp>
      <p:grpSp>
        <p:nvGrpSpPr>
          <p:cNvPr id="291" name="Google Shape;291;p39"/>
          <p:cNvGrpSpPr/>
          <p:nvPr/>
        </p:nvGrpSpPr>
        <p:grpSpPr>
          <a:xfrm>
            <a:off x="727494" y="2126745"/>
            <a:ext cx="4148029" cy="4266174"/>
            <a:chOff x="727494" y="2249290"/>
            <a:chExt cx="4148029" cy="4266174"/>
          </a:xfrm>
        </p:grpSpPr>
        <p:grpSp>
          <p:nvGrpSpPr>
            <p:cNvPr id="292" name="Google Shape;292;p39"/>
            <p:cNvGrpSpPr/>
            <p:nvPr/>
          </p:nvGrpSpPr>
          <p:grpSpPr>
            <a:xfrm>
              <a:off x="727494" y="2249290"/>
              <a:ext cx="4148029" cy="4266174"/>
              <a:chOff x="231867" y="2316760"/>
              <a:chExt cx="4319463" cy="4510040"/>
            </a:xfrm>
          </p:grpSpPr>
          <p:pic>
            <p:nvPicPr>
              <p:cNvPr id="293" name="Google Shape;293;p3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48219" y="4469640"/>
                <a:ext cx="1292400" cy="1357020"/>
              </a:xfrm>
              <a:prstGeom prst="rect">
                <a:avLst/>
              </a:prstGeom>
              <a:solidFill>
                <a:srgbClr val="ECECEC"/>
              </a:solidFill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94" name="Google Shape;294;p3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163611" y="2316760"/>
                <a:ext cx="1292398" cy="1357019"/>
              </a:xfrm>
              <a:prstGeom prst="rect">
                <a:avLst/>
              </a:prstGeom>
              <a:solidFill>
                <a:srgbClr val="ECECEC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95" name="Google Shape;295;p39"/>
              <p:cNvSpPr txBox="1"/>
              <p:nvPr/>
            </p:nvSpPr>
            <p:spPr>
              <a:xfrm>
                <a:off x="231867" y="3662619"/>
                <a:ext cx="1754700" cy="68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Luc Bergé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EPS President</a:t>
                </a: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9"/>
              <p:cNvSpPr txBox="1"/>
              <p:nvPr/>
            </p:nvSpPr>
            <p:spPr>
              <a:xfrm>
                <a:off x="2056360" y="5798008"/>
                <a:ext cx="2353670" cy="976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Roberta Caruso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EPS ExComm 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Delegate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9"/>
              <p:cNvSpPr txBox="1"/>
              <p:nvPr/>
            </p:nvSpPr>
            <p:spPr>
              <a:xfrm>
                <a:off x="236410" y="5850690"/>
                <a:ext cx="1834843" cy="976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David Lee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EPS Secretary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General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39"/>
              <p:cNvSpPr txBox="1"/>
              <p:nvPr/>
            </p:nvSpPr>
            <p:spPr>
              <a:xfrm>
                <a:off x="2048730" y="3672138"/>
                <a:ext cx="2502600" cy="68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Ophelia Fornari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Programme Manager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9" name="Google Shape;299;p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82571" y="4284843"/>
              <a:ext cx="1241106" cy="128548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00" name="Google Shape;300;p39"/>
          <p:cNvGrpSpPr/>
          <p:nvPr/>
        </p:nvGrpSpPr>
        <p:grpSpPr>
          <a:xfrm>
            <a:off x="4898375" y="2124000"/>
            <a:ext cx="7023103" cy="3956198"/>
            <a:chOff x="5203175" y="2246545"/>
            <a:chExt cx="7023103" cy="3956198"/>
          </a:xfrm>
        </p:grpSpPr>
        <p:pic>
          <p:nvPicPr>
            <p:cNvPr id="301" name="Google Shape;301;p39" descr="Ein Bild, das Text, Person, Sport, Tisch enthält.&#10;&#10;Automatisch generierte Beschreib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593600" y="2246748"/>
              <a:ext cx="1221832" cy="128292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02" name="Google Shape;302;p39"/>
            <p:cNvSpPr txBox="1"/>
            <p:nvPr/>
          </p:nvSpPr>
          <p:spPr>
            <a:xfrm>
              <a:off x="5203175" y="3566620"/>
              <a:ext cx="2094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Mattia Ostinato</a:t>
              </a:r>
              <a:endParaRPr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Programme</a:t>
              </a:r>
              <a:r>
                <a:rPr lang="it-IT"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Chair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3" name="Google Shape;303;p39"/>
            <p:cNvGrpSpPr/>
            <p:nvPr/>
          </p:nvGrpSpPr>
          <p:grpSpPr>
            <a:xfrm>
              <a:off x="5308800" y="2262218"/>
              <a:ext cx="6917478" cy="1927890"/>
              <a:chOff x="5308800" y="2313588"/>
              <a:chExt cx="6917478" cy="1927890"/>
            </a:xfrm>
          </p:grpSpPr>
          <p:pic>
            <p:nvPicPr>
              <p:cNvPr id="304" name="Google Shape;304;p39" descr="Ein Bild, das Person, Wand, Mann, drinnen enthält.&#10;&#10;Automatisch generierte Beschreibu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308800" y="2313588"/>
                <a:ext cx="1214469" cy="1281600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05" name="Google Shape;305;p39"/>
              <p:cNvSpPr txBox="1"/>
              <p:nvPr/>
            </p:nvSpPr>
            <p:spPr>
              <a:xfrm>
                <a:off x="10489878" y="3595188"/>
                <a:ext cx="173640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 dirty="0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Richard </a:t>
                </a:r>
                <a:r>
                  <a:rPr lang="it-IT" sz="1800" b="0" i="0" u="none" strike="noStrike" cap="none" dirty="0" err="1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Zeltner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8" name="Google Shape;308;p39"/>
            <p:cNvSpPr txBox="1"/>
            <p:nvPr/>
          </p:nvSpPr>
          <p:spPr>
            <a:xfrm>
              <a:off x="8739244" y="3568729"/>
              <a:ext cx="2223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 err="1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Tanausú</a:t>
              </a:r>
              <a:r>
                <a:rPr lang="it-IT" sz="1800" b="0" i="0" u="none" strike="noStrike" cap="none" dirty="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 err="1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Hernández</a:t>
              </a:r>
              <a:endParaRPr lang="it-I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9"/>
            <p:cNvSpPr txBox="1"/>
            <p:nvPr/>
          </p:nvSpPr>
          <p:spPr>
            <a:xfrm>
              <a:off x="6969375" y="3569439"/>
              <a:ext cx="16979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 dirty="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Carmen Martin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2" name="Google Shape;312;p39"/>
            <p:cNvGrpSpPr/>
            <p:nvPr/>
          </p:nvGrpSpPr>
          <p:grpSpPr>
            <a:xfrm>
              <a:off x="5278320" y="2246545"/>
              <a:ext cx="3000650" cy="3956198"/>
              <a:chOff x="5278320" y="2382756"/>
              <a:chExt cx="3000650" cy="3956198"/>
            </a:xfrm>
          </p:grpSpPr>
          <p:pic>
            <p:nvPicPr>
              <p:cNvPr id="313" name="Google Shape;313;p39" descr="Ein Bild, das Person, Frau, draußen, lächelnd enthält.&#10;&#10;Automatisch generierte Beschreibu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058400" y="2382756"/>
                <a:ext cx="1220570" cy="1281601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314" name="Google Shape;314;p39"/>
              <p:cNvSpPr txBox="1"/>
              <p:nvPr/>
            </p:nvSpPr>
            <p:spPr>
              <a:xfrm>
                <a:off x="5278320" y="5692664"/>
                <a:ext cx="1766716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-IT" sz="1800" b="0" i="0" u="none" strike="noStrike" cap="none" dirty="0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Anna </a:t>
                </a:r>
                <a:r>
                  <a:rPr lang="it-IT" sz="1800" b="0" i="0" u="none" strike="noStrike" cap="none" dirty="0" err="1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Grigoryan</a:t>
                </a:r>
                <a:r>
                  <a:rPr lang="it-IT" sz="1800" b="0" i="0" u="none" strike="noStrike" cap="none" dirty="0">
                    <a:solidFill>
                      <a:schemeClr val="lt2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7" name="Google Shape;317;p39" descr="Ein Bild, das Text, Person, Mann, männlich enthält.&#10;&#10;Automatisch generierte Beschreibu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844000" y="2246545"/>
              <a:ext cx="1214469" cy="12816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318" name="Google Shape;318;p39"/>
          <p:cNvPicPr preferRelativeResize="0"/>
          <p:nvPr/>
        </p:nvPicPr>
        <p:blipFill rotWithShape="1">
          <a:blip r:embed="rId10">
            <a:alphaModFix/>
          </a:blip>
          <a:srcRect t="8374" b="8381"/>
          <a:stretch/>
        </p:blipFill>
        <p:spPr>
          <a:xfrm>
            <a:off x="855523" y="2139668"/>
            <a:ext cx="1220571" cy="12816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9" name="Google Shape;319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53600" y="4197838"/>
            <a:ext cx="12477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04000" y="4204675"/>
            <a:ext cx="1247775" cy="127223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6717600" y="5476908"/>
            <a:ext cx="226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Mažena</a:t>
            </a:r>
            <a:r>
              <a:rPr lang="it-IT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Sinkevičiene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8539200" y="5476908"/>
            <a:ext cx="226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 err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Damián</a:t>
            </a:r>
            <a:r>
              <a:rPr lang="it-IT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Rodríguez</a:t>
            </a:r>
            <a:endParaRPr lang="it-IT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rafik 4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6FB4A93E-AEB3-917D-A10C-D775560D2C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364" r="21080" b="8632"/>
          <a:stretch/>
        </p:blipFill>
        <p:spPr>
          <a:xfrm>
            <a:off x="8543569" y="4204675"/>
            <a:ext cx="1276257" cy="12858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The Young Minds Action Committee</a:t>
            </a:r>
            <a:endParaRPr/>
          </a:p>
        </p:txBody>
      </p:sp>
      <p:sp>
        <p:nvSpPr>
          <p:cNvPr id="328" name="Google Shape;328;p40"/>
          <p:cNvSpPr txBox="1">
            <a:spLocks noGrp="1"/>
          </p:cNvSpPr>
          <p:nvPr>
            <p:ph type="body" idx="1"/>
          </p:nvPr>
        </p:nvSpPr>
        <p:spPr>
          <a:xfrm>
            <a:off x="727494" y="1431478"/>
            <a:ext cx="10650659" cy="494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The Action Committee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managing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developing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800" dirty="0" err="1"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it-IT" sz="28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228600" lvl="0" indent="-50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r>
              <a:rPr lang="it-IT" sz="28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Tasks and </a:t>
            </a:r>
            <a:r>
              <a:rPr lang="it-IT" sz="2800" b="1" dirty="0" err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responsibilities</a:t>
            </a:r>
            <a:r>
              <a:rPr lang="it-IT" sz="28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96012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Char char="•"/>
            </a:pP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carries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out the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management. For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direct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contact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person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the AC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assigned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96012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96012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Char char="•"/>
            </a:pP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supports the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organization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annual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leadership meeting.</a:t>
            </a:r>
            <a:endParaRPr dirty="0"/>
          </a:p>
          <a:p>
            <a:pPr marL="96012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960120" lvl="1" indent="-457200">
              <a:spcBef>
                <a:spcPts val="0"/>
              </a:spcBef>
              <a:buClr>
                <a:srgbClr val="FEBC27"/>
              </a:buClr>
              <a:buSzPts val="2800"/>
              <a:buFont typeface="Arial"/>
              <a:buChar char="•"/>
            </a:pP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It promotes the </a:t>
            </a:r>
            <a:r>
              <a:rPr lang="en-US" sz="2600" dirty="0" err="1"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600" dirty="0">
                <a:latin typeface="Calibri"/>
                <a:ea typeface="Calibri"/>
                <a:cs typeface="Calibri"/>
                <a:sym typeface="Calibri"/>
              </a:rPr>
              <a:t> (e.g. towards establishing new sections, collaborations with other institutions, …)</a:t>
            </a:r>
            <a:endParaRPr lang="en-US" sz="2800" b="1" dirty="0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6012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Char char="•"/>
            </a:pPr>
            <a:endParaRPr lang="it-IT" sz="2600" dirty="0">
              <a:latin typeface="Calibri"/>
              <a:ea typeface="Calibri"/>
              <a:cs typeface="Calibri"/>
              <a:sym typeface="Calibri"/>
            </a:endParaRPr>
          </a:p>
          <a:p>
            <a:pPr marL="96012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Char char="•"/>
            </a:pP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evaluates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section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grant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600" dirty="0" err="1">
                <a:latin typeface="Calibri"/>
                <a:ea typeface="Calibri"/>
                <a:cs typeface="Calibri"/>
                <a:sym typeface="Calibri"/>
              </a:rPr>
              <a:t>applications</a:t>
            </a:r>
            <a:r>
              <a:rPr lang="it-IT" sz="26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960120" lvl="1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Font typeface="Arial"/>
              <a:buNone/>
            </a:pP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r>
              <a:rPr lang="it-IT" sz="2800" b="1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sz="2800" b="0" i="0" u="none" strike="noStrike" cap="none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7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5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" name="Google Shape;333;p6"/>
          <p:cNvGraphicFramePr/>
          <p:nvPr/>
        </p:nvGraphicFramePr>
        <p:xfrm>
          <a:off x="388202" y="172681"/>
          <a:ext cx="4610100" cy="273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4" name="Google Shape;334;p6"/>
          <p:cNvSpPr txBox="1"/>
          <p:nvPr/>
        </p:nvSpPr>
        <p:spPr>
          <a:xfrm>
            <a:off x="457525" y="2997200"/>
            <a:ext cx="4540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more than 60</a:t>
            </a:r>
            <a:r>
              <a:rPr lang="it-IT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Sections, </a:t>
            </a:r>
            <a:r>
              <a:rPr lang="it-IT" sz="3200" b="0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36 </a:t>
            </a:r>
            <a:r>
              <a:rPr lang="it-IT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countries…and counting!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6"/>
          <p:cNvSpPr txBox="1"/>
          <p:nvPr/>
        </p:nvSpPr>
        <p:spPr>
          <a:xfrm>
            <a:off x="178843" y="4116252"/>
            <a:ext cx="151932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Italy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Spain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Ukraine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Poland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Sweden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Germany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Belgium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Hungary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Netherlands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"/>
          <p:cNvSpPr txBox="1"/>
          <p:nvPr/>
        </p:nvSpPr>
        <p:spPr>
          <a:xfrm>
            <a:off x="1399124" y="4116252"/>
            <a:ext cx="174576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Switzerland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France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Armenia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Russia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Portugal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Palestine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Egypt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Denmark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Finland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Czech Republic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"/>
          <p:cNvSpPr txBox="1"/>
          <p:nvPr/>
        </p:nvSpPr>
        <p:spPr>
          <a:xfrm>
            <a:off x="2883560" y="4116252"/>
            <a:ext cx="1488857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Morocco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Belarus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Georgia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Serbia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Latvia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Macedonia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Lithuania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Croatia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Israel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Austria</a:t>
            </a:r>
            <a:r>
              <a:rPr lang="it-IT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6"/>
          <p:cNvSpPr txBox="1"/>
          <p:nvPr/>
        </p:nvSpPr>
        <p:spPr>
          <a:xfrm>
            <a:off x="4153025" y="4132013"/>
            <a:ext cx="14889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Slovakia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Romania 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Turkey </a:t>
            </a:r>
            <a:endParaRPr sz="1600" b="1" i="0" u="none" strike="noStrike" cap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Ireland 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Luxembourg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Greece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"/>
          <p:cNvSpPr txBox="1"/>
          <p:nvPr/>
        </p:nvSpPr>
        <p:spPr>
          <a:xfrm>
            <a:off x="4441500" y="6005734"/>
            <a:ext cx="149629" cy="29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6"/>
          <p:cNvSpPr txBox="1"/>
          <p:nvPr/>
        </p:nvSpPr>
        <p:spPr>
          <a:xfrm>
            <a:off x="5250559" y="2993246"/>
            <a:ext cx="6364800" cy="12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br>
              <a:rPr lang="it-IT" sz="4000" b="0" i="0" u="none" strike="noStrike" cap="none">
                <a:solidFill>
                  <a:srgbClr val="E7E6E6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it-IT" sz="4000" b="0" i="0" u="none" strike="noStrike" cap="none">
                <a:solidFill>
                  <a:srgbClr val="E7E6E6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6"/>
          <p:cNvGrpSpPr/>
          <p:nvPr/>
        </p:nvGrpSpPr>
        <p:grpSpPr>
          <a:xfrm>
            <a:off x="4704419" y="1290815"/>
            <a:ext cx="7488164" cy="5615894"/>
            <a:chOff x="18854" y="51460"/>
            <a:chExt cx="9144174" cy="6857851"/>
          </a:xfrm>
        </p:grpSpPr>
        <p:sp>
          <p:nvSpPr>
            <p:cNvPr id="342" name="Google Shape;342;p6"/>
            <p:cNvSpPr/>
            <p:nvPr/>
          </p:nvSpPr>
          <p:spPr>
            <a:xfrm>
              <a:off x="4509559" y="3603135"/>
              <a:ext cx="1749731" cy="1277671"/>
            </a:xfrm>
            <a:custGeom>
              <a:avLst/>
              <a:gdLst/>
              <a:ahLst/>
              <a:cxnLst/>
              <a:rect l="l" t="t" r="r" b="b"/>
              <a:pathLst>
                <a:path w="451" h="299" extrusionOk="0">
                  <a:moveTo>
                    <a:pt x="445" y="109"/>
                  </a:moveTo>
                  <a:cubicBezTo>
                    <a:pt x="446" y="102"/>
                    <a:pt x="437" y="114"/>
                    <a:pt x="433" y="105"/>
                  </a:cubicBezTo>
                  <a:cubicBezTo>
                    <a:pt x="428" y="95"/>
                    <a:pt x="418" y="102"/>
                    <a:pt x="412" y="96"/>
                  </a:cubicBezTo>
                  <a:cubicBezTo>
                    <a:pt x="401" y="84"/>
                    <a:pt x="397" y="99"/>
                    <a:pt x="388" y="91"/>
                  </a:cubicBezTo>
                  <a:cubicBezTo>
                    <a:pt x="380" y="83"/>
                    <a:pt x="384" y="71"/>
                    <a:pt x="367" y="80"/>
                  </a:cubicBezTo>
                  <a:cubicBezTo>
                    <a:pt x="350" y="89"/>
                    <a:pt x="351" y="72"/>
                    <a:pt x="338" y="78"/>
                  </a:cubicBezTo>
                  <a:cubicBezTo>
                    <a:pt x="324" y="83"/>
                    <a:pt x="334" y="67"/>
                    <a:pt x="326" y="54"/>
                  </a:cubicBezTo>
                  <a:cubicBezTo>
                    <a:pt x="317" y="42"/>
                    <a:pt x="317" y="51"/>
                    <a:pt x="307" y="48"/>
                  </a:cubicBezTo>
                  <a:cubicBezTo>
                    <a:pt x="296" y="44"/>
                    <a:pt x="306" y="46"/>
                    <a:pt x="300" y="38"/>
                  </a:cubicBezTo>
                  <a:cubicBezTo>
                    <a:pt x="293" y="29"/>
                    <a:pt x="313" y="28"/>
                    <a:pt x="303" y="23"/>
                  </a:cubicBezTo>
                  <a:cubicBezTo>
                    <a:pt x="288" y="15"/>
                    <a:pt x="299" y="1"/>
                    <a:pt x="288" y="8"/>
                  </a:cubicBezTo>
                  <a:cubicBezTo>
                    <a:pt x="281" y="12"/>
                    <a:pt x="282" y="0"/>
                    <a:pt x="273" y="7"/>
                  </a:cubicBezTo>
                  <a:cubicBezTo>
                    <a:pt x="264" y="14"/>
                    <a:pt x="254" y="1"/>
                    <a:pt x="253" y="12"/>
                  </a:cubicBezTo>
                  <a:cubicBezTo>
                    <a:pt x="252" y="22"/>
                    <a:pt x="241" y="15"/>
                    <a:pt x="239" y="15"/>
                  </a:cubicBezTo>
                  <a:cubicBezTo>
                    <a:pt x="219" y="14"/>
                    <a:pt x="210" y="24"/>
                    <a:pt x="210" y="37"/>
                  </a:cubicBezTo>
                  <a:cubicBezTo>
                    <a:pt x="210" y="49"/>
                    <a:pt x="210" y="51"/>
                    <a:pt x="202" y="42"/>
                  </a:cubicBezTo>
                  <a:cubicBezTo>
                    <a:pt x="199" y="39"/>
                    <a:pt x="188" y="39"/>
                    <a:pt x="182" y="42"/>
                  </a:cubicBezTo>
                  <a:cubicBezTo>
                    <a:pt x="174" y="47"/>
                    <a:pt x="180" y="26"/>
                    <a:pt x="168" y="36"/>
                  </a:cubicBezTo>
                  <a:cubicBezTo>
                    <a:pt x="155" y="46"/>
                    <a:pt x="172" y="33"/>
                    <a:pt x="141" y="33"/>
                  </a:cubicBezTo>
                  <a:cubicBezTo>
                    <a:pt x="122" y="34"/>
                    <a:pt x="130" y="28"/>
                    <a:pt x="119" y="28"/>
                  </a:cubicBezTo>
                  <a:cubicBezTo>
                    <a:pt x="109" y="29"/>
                    <a:pt x="102" y="18"/>
                    <a:pt x="72" y="21"/>
                  </a:cubicBezTo>
                  <a:cubicBezTo>
                    <a:pt x="42" y="25"/>
                    <a:pt x="55" y="37"/>
                    <a:pt x="46" y="33"/>
                  </a:cubicBezTo>
                  <a:cubicBezTo>
                    <a:pt x="40" y="31"/>
                    <a:pt x="38" y="37"/>
                    <a:pt x="38" y="37"/>
                  </a:cubicBezTo>
                  <a:cubicBezTo>
                    <a:pt x="42" y="44"/>
                    <a:pt x="32" y="42"/>
                    <a:pt x="43" y="53"/>
                  </a:cubicBezTo>
                  <a:cubicBezTo>
                    <a:pt x="59" y="70"/>
                    <a:pt x="42" y="60"/>
                    <a:pt x="47" y="66"/>
                  </a:cubicBezTo>
                  <a:cubicBezTo>
                    <a:pt x="51" y="71"/>
                    <a:pt x="54" y="76"/>
                    <a:pt x="42" y="79"/>
                  </a:cubicBezTo>
                  <a:cubicBezTo>
                    <a:pt x="35" y="80"/>
                    <a:pt x="25" y="95"/>
                    <a:pt x="18" y="104"/>
                  </a:cubicBezTo>
                  <a:cubicBezTo>
                    <a:pt x="11" y="112"/>
                    <a:pt x="19" y="115"/>
                    <a:pt x="16" y="120"/>
                  </a:cubicBezTo>
                  <a:cubicBezTo>
                    <a:pt x="13" y="125"/>
                    <a:pt x="27" y="130"/>
                    <a:pt x="11" y="126"/>
                  </a:cubicBezTo>
                  <a:cubicBezTo>
                    <a:pt x="12" y="129"/>
                    <a:pt x="10" y="129"/>
                    <a:pt x="8" y="135"/>
                  </a:cubicBezTo>
                  <a:cubicBezTo>
                    <a:pt x="7" y="140"/>
                    <a:pt x="3" y="138"/>
                    <a:pt x="0" y="149"/>
                  </a:cubicBezTo>
                  <a:cubicBezTo>
                    <a:pt x="13" y="154"/>
                    <a:pt x="10" y="162"/>
                    <a:pt x="15" y="161"/>
                  </a:cubicBezTo>
                  <a:cubicBezTo>
                    <a:pt x="20" y="160"/>
                    <a:pt x="20" y="163"/>
                    <a:pt x="19" y="164"/>
                  </a:cubicBezTo>
                  <a:cubicBezTo>
                    <a:pt x="19" y="164"/>
                    <a:pt x="19" y="165"/>
                    <a:pt x="20" y="166"/>
                  </a:cubicBezTo>
                  <a:cubicBezTo>
                    <a:pt x="23" y="163"/>
                    <a:pt x="22" y="168"/>
                    <a:pt x="25" y="163"/>
                  </a:cubicBezTo>
                  <a:cubicBezTo>
                    <a:pt x="29" y="158"/>
                    <a:pt x="30" y="166"/>
                    <a:pt x="39" y="166"/>
                  </a:cubicBezTo>
                  <a:cubicBezTo>
                    <a:pt x="52" y="165"/>
                    <a:pt x="50" y="169"/>
                    <a:pt x="58" y="167"/>
                  </a:cubicBezTo>
                  <a:cubicBezTo>
                    <a:pt x="66" y="164"/>
                    <a:pt x="68" y="180"/>
                    <a:pt x="74" y="174"/>
                  </a:cubicBezTo>
                  <a:cubicBezTo>
                    <a:pt x="79" y="168"/>
                    <a:pt x="77" y="168"/>
                    <a:pt x="91" y="167"/>
                  </a:cubicBezTo>
                  <a:cubicBezTo>
                    <a:pt x="106" y="165"/>
                    <a:pt x="100" y="157"/>
                    <a:pt x="112" y="156"/>
                  </a:cubicBezTo>
                  <a:cubicBezTo>
                    <a:pt x="116" y="148"/>
                    <a:pt x="128" y="152"/>
                    <a:pt x="133" y="148"/>
                  </a:cubicBezTo>
                  <a:cubicBezTo>
                    <a:pt x="139" y="144"/>
                    <a:pt x="153" y="160"/>
                    <a:pt x="160" y="158"/>
                  </a:cubicBezTo>
                  <a:cubicBezTo>
                    <a:pt x="167" y="157"/>
                    <a:pt x="168" y="167"/>
                    <a:pt x="173" y="165"/>
                  </a:cubicBezTo>
                  <a:cubicBezTo>
                    <a:pt x="178" y="163"/>
                    <a:pt x="178" y="170"/>
                    <a:pt x="175" y="176"/>
                  </a:cubicBezTo>
                  <a:cubicBezTo>
                    <a:pt x="172" y="182"/>
                    <a:pt x="177" y="189"/>
                    <a:pt x="182" y="188"/>
                  </a:cubicBezTo>
                  <a:cubicBezTo>
                    <a:pt x="187" y="187"/>
                    <a:pt x="181" y="199"/>
                    <a:pt x="190" y="204"/>
                  </a:cubicBezTo>
                  <a:cubicBezTo>
                    <a:pt x="198" y="209"/>
                    <a:pt x="190" y="214"/>
                    <a:pt x="195" y="219"/>
                  </a:cubicBezTo>
                  <a:cubicBezTo>
                    <a:pt x="201" y="223"/>
                    <a:pt x="196" y="224"/>
                    <a:pt x="191" y="222"/>
                  </a:cubicBezTo>
                  <a:cubicBezTo>
                    <a:pt x="187" y="219"/>
                    <a:pt x="181" y="224"/>
                    <a:pt x="177" y="219"/>
                  </a:cubicBezTo>
                  <a:cubicBezTo>
                    <a:pt x="172" y="214"/>
                    <a:pt x="166" y="221"/>
                    <a:pt x="170" y="225"/>
                  </a:cubicBezTo>
                  <a:cubicBezTo>
                    <a:pt x="176" y="234"/>
                    <a:pt x="158" y="243"/>
                    <a:pt x="159" y="249"/>
                  </a:cubicBezTo>
                  <a:cubicBezTo>
                    <a:pt x="160" y="255"/>
                    <a:pt x="154" y="252"/>
                    <a:pt x="151" y="255"/>
                  </a:cubicBezTo>
                  <a:cubicBezTo>
                    <a:pt x="158" y="264"/>
                    <a:pt x="163" y="265"/>
                    <a:pt x="165" y="262"/>
                  </a:cubicBezTo>
                  <a:cubicBezTo>
                    <a:pt x="166" y="258"/>
                    <a:pt x="169" y="262"/>
                    <a:pt x="174" y="257"/>
                  </a:cubicBezTo>
                  <a:cubicBezTo>
                    <a:pt x="177" y="255"/>
                    <a:pt x="185" y="254"/>
                    <a:pt x="189" y="262"/>
                  </a:cubicBezTo>
                  <a:cubicBezTo>
                    <a:pt x="189" y="252"/>
                    <a:pt x="187" y="257"/>
                    <a:pt x="186" y="250"/>
                  </a:cubicBezTo>
                  <a:cubicBezTo>
                    <a:pt x="184" y="240"/>
                    <a:pt x="189" y="251"/>
                    <a:pt x="198" y="243"/>
                  </a:cubicBezTo>
                  <a:cubicBezTo>
                    <a:pt x="208" y="234"/>
                    <a:pt x="214" y="228"/>
                    <a:pt x="214" y="221"/>
                  </a:cubicBezTo>
                  <a:cubicBezTo>
                    <a:pt x="213" y="212"/>
                    <a:pt x="225" y="216"/>
                    <a:pt x="231" y="213"/>
                  </a:cubicBezTo>
                  <a:cubicBezTo>
                    <a:pt x="238" y="210"/>
                    <a:pt x="241" y="217"/>
                    <a:pt x="241" y="210"/>
                  </a:cubicBezTo>
                  <a:cubicBezTo>
                    <a:pt x="241" y="202"/>
                    <a:pt x="242" y="192"/>
                    <a:pt x="244" y="201"/>
                  </a:cubicBezTo>
                  <a:cubicBezTo>
                    <a:pt x="246" y="210"/>
                    <a:pt x="240" y="217"/>
                    <a:pt x="257" y="215"/>
                  </a:cubicBezTo>
                  <a:cubicBezTo>
                    <a:pt x="247" y="222"/>
                    <a:pt x="235" y="212"/>
                    <a:pt x="235" y="217"/>
                  </a:cubicBezTo>
                  <a:cubicBezTo>
                    <a:pt x="234" y="221"/>
                    <a:pt x="251" y="227"/>
                    <a:pt x="251" y="232"/>
                  </a:cubicBezTo>
                  <a:cubicBezTo>
                    <a:pt x="251" y="236"/>
                    <a:pt x="272" y="228"/>
                    <a:pt x="276" y="232"/>
                  </a:cubicBezTo>
                  <a:cubicBezTo>
                    <a:pt x="281" y="236"/>
                    <a:pt x="283" y="227"/>
                    <a:pt x="286" y="236"/>
                  </a:cubicBezTo>
                  <a:cubicBezTo>
                    <a:pt x="289" y="244"/>
                    <a:pt x="253" y="251"/>
                    <a:pt x="257" y="257"/>
                  </a:cubicBezTo>
                  <a:cubicBezTo>
                    <a:pt x="261" y="263"/>
                    <a:pt x="283" y="259"/>
                    <a:pt x="283" y="273"/>
                  </a:cubicBezTo>
                  <a:cubicBezTo>
                    <a:pt x="283" y="288"/>
                    <a:pt x="272" y="279"/>
                    <a:pt x="283" y="289"/>
                  </a:cubicBezTo>
                  <a:cubicBezTo>
                    <a:pt x="294" y="299"/>
                    <a:pt x="303" y="282"/>
                    <a:pt x="312" y="277"/>
                  </a:cubicBezTo>
                  <a:cubicBezTo>
                    <a:pt x="321" y="271"/>
                    <a:pt x="317" y="281"/>
                    <a:pt x="325" y="273"/>
                  </a:cubicBezTo>
                  <a:cubicBezTo>
                    <a:pt x="338" y="260"/>
                    <a:pt x="336" y="275"/>
                    <a:pt x="349" y="270"/>
                  </a:cubicBezTo>
                  <a:cubicBezTo>
                    <a:pt x="362" y="265"/>
                    <a:pt x="350" y="266"/>
                    <a:pt x="356" y="260"/>
                  </a:cubicBezTo>
                  <a:cubicBezTo>
                    <a:pt x="359" y="256"/>
                    <a:pt x="356" y="251"/>
                    <a:pt x="344" y="254"/>
                  </a:cubicBezTo>
                  <a:cubicBezTo>
                    <a:pt x="332" y="257"/>
                    <a:pt x="332" y="269"/>
                    <a:pt x="321" y="249"/>
                  </a:cubicBezTo>
                  <a:cubicBezTo>
                    <a:pt x="309" y="229"/>
                    <a:pt x="312" y="229"/>
                    <a:pt x="317" y="227"/>
                  </a:cubicBezTo>
                  <a:cubicBezTo>
                    <a:pt x="329" y="221"/>
                    <a:pt x="316" y="236"/>
                    <a:pt x="324" y="230"/>
                  </a:cubicBezTo>
                  <a:cubicBezTo>
                    <a:pt x="332" y="224"/>
                    <a:pt x="342" y="209"/>
                    <a:pt x="347" y="212"/>
                  </a:cubicBezTo>
                  <a:cubicBezTo>
                    <a:pt x="357" y="217"/>
                    <a:pt x="383" y="196"/>
                    <a:pt x="387" y="197"/>
                  </a:cubicBezTo>
                  <a:cubicBezTo>
                    <a:pt x="396" y="197"/>
                    <a:pt x="394" y="202"/>
                    <a:pt x="399" y="198"/>
                  </a:cubicBezTo>
                  <a:cubicBezTo>
                    <a:pt x="394" y="171"/>
                    <a:pt x="410" y="182"/>
                    <a:pt x="412" y="173"/>
                  </a:cubicBezTo>
                  <a:cubicBezTo>
                    <a:pt x="415" y="164"/>
                    <a:pt x="434" y="176"/>
                    <a:pt x="439" y="166"/>
                  </a:cubicBezTo>
                  <a:cubicBezTo>
                    <a:pt x="444" y="157"/>
                    <a:pt x="442" y="148"/>
                    <a:pt x="436" y="145"/>
                  </a:cubicBezTo>
                  <a:cubicBezTo>
                    <a:pt x="429" y="141"/>
                    <a:pt x="436" y="136"/>
                    <a:pt x="442" y="135"/>
                  </a:cubicBezTo>
                  <a:cubicBezTo>
                    <a:pt x="448" y="135"/>
                    <a:pt x="444" y="131"/>
                    <a:pt x="439" y="130"/>
                  </a:cubicBezTo>
                  <a:cubicBezTo>
                    <a:pt x="433" y="130"/>
                    <a:pt x="436" y="126"/>
                    <a:pt x="444" y="121"/>
                  </a:cubicBezTo>
                  <a:cubicBezTo>
                    <a:pt x="451" y="116"/>
                    <a:pt x="444" y="117"/>
                    <a:pt x="445" y="10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18854" y="1205485"/>
              <a:ext cx="1095412" cy="611060"/>
            </a:xfrm>
            <a:custGeom>
              <a:avLst/>
              <a:gdLst/>
              <a:ahLst/>
              <a:cxnLst/>
              <a:rect l="l" t="t" r="r" b="b"/>
              <a:pathLst>
                <a:path w="282" h="143" extrusionOk="0">
                  <a:moveTo>
                    <a:pt x="273" y="74"/>
                  </a:moveTo>
                  <a:cubicBezTo>
                    <a:pt x="267" y="83"/>
                    <a:pt x="264" y="78"/>
                    <a:pt x="255" y="91"/>
                  </a:cubicBezTo>
                  <a:cubicBezTo>
                    <a:pt x="246" y="104"/>
                    <a:pt x="240" y="96"/>
                    <a:pt x="223" y="105"/>
                  </a:cubicBezTo>
                  <a:cubicBezTo>
                    <a:pt x="206" y="115"/>
                    <a:pt x="198" y="124"/>
                    <a:pt x="183" y="123"/>
                  </a:cubicBezTo>
                  <a:cubicBezTo>
                    <a:pt x="167" y="122"/>
                    <a:pt x="176" y="132"/>
                    <a:pt x="157" y="138"/>
                  </a:cubicBezTo>
                  <a:cubicBezTo>
                    <a:pt x="139" y="143"/>
                    <a:pt x="142" y="132"/>
                    <a:pt x="124" y="132"/>
                  </a:cubicBezTo>
                  <a:cubicBezTo>
                    <a:pt x="107" y="131"/>
                    <a:pt x="104" y="118"/>
                    <a:pt x="80" y="119"/>
                  </a:cubicBezTo>
                  <a:cubicBezTo>
                    <a:pt x="56" y="120"/>
                    <a:pt x="52" y="124"/>
                    <a:pt x="50" y="113"/>
                  </a:cubicBezTo>
                  <a:cubicBezTo>
                    <a:pt x="49" y="103"/>
                    <a:pt x="62" y="116"/>
                    <a:pt x="67" y="109"/>
                  </a:cubicBezTo>
                  <a:cubicBezTo>
                    <a:pt x="73" y="102"/>
                    <a:pt x="70" y="94"/>
                    <a:pt x="62" y="92"/>
                  </a:cubicBezTo>
                  <a:cubicBezTo>
                    <a:pt x="55" y="90"/>
                    <a:pt x="65" y="82"/>
                    <a:pt x="52" y="80"/>
                  </a:cubicBezTo>
                  <a:cubicBezTo>
                    <a:pt x="31" y="78"/>
                    <a:pt x="21" y="85"/>
                    <a:pt x="19" y="78"/>
                  </a:cubicBezTo>
                  <a:cubicBezTo>
                    <a:pt x="17" y="71"/>
                    <a:pt x="33" y="76"/>
                    <a:pt x="41" y="70"/>
                  </a:cubicBezTo>
                  <a:cubicBezTo>
                    <a:pt x="50" y="65"/>
                    <a:pt x="52" y="75"/>
                    <a:pt x="66" y="69"/>
                  </a:cubicBezTo>
                  <a:cubicBezTo>
                    <a:pt x="81" y="63"/>
                    <a:pt x="55" y="69"/>
                    <a:pt x="56" y="63"/>
                  </a:cubicBezTo>
                  <a:cubicBezTo>
                    <a:pt x="56" y="57"/>
                    <a:pt x="82" y="53"/>
                    <a:pt x="62" y="51"/>
                  </a:cubicBezTo>
                  <a:cubicBezTo>
                    <a:pt x="42" y="49"/>
                    <a:pt x="41" y="48"/>
                    <a:pt x="28" y="52"/>
                  </a:cubicBezTo>
                  <a:cubicBezTo>
                    <a:pt x="15" y="57"/>
                    <a:pt x="0" y="49"/>
                    <a:pt x="6" y="46"/>
                  </a:cubicBezTo>
                  <a:cubicBezTo>
                    <a:pt x="12" y="42"/>
                    <a:pt x="17" y="50"/>
                    <a:pt x="17" y="42"/>
                  </a:cubicBezTo>
                  <a:cubicBezTo>
                    <a:pt x="16" y="35"/>
                    <a:pt x="24" y="43"/>
                    <a:pt x="24" y="33"/>
                  </a:cubicBezTo>
                  <a:cubicBezTo>
                    <a:pt x="25" y="23"/>
                    <a:pt x="31" y="15"/>
                    <a:pt x="40" y="22"/>
                  </a:cubicBezTo>
                  <a:cubicBezTo>
                    <a:pt x="49" y="29"/>
                    <a:pt x="64" y="37"/>
                    <a:pt x="60" y="30"/>
                  </a:cubicBezTo>
                  <a:cubicBezTo>
                    <a:pt x="56" y="24"/>
                    <a:pt x="45" y="22"/>
                    <a:pt x="40" y="17"/>
                  </a:cubicBezTo>
                  <a:cubicBezTo>
                    <a:pt x="36" y="12"/>
                    <a:pt x="44" y="5"/>
                    <a:pt x="58" y="10"/>
                  </a:cubicBezTo>
                  <a:cubicBezTo>
                    <a:pt x="72" y="15"/>
                    <a:pt x="64" y="16"/>
                    <a:pt x="79" y="25"/>
                  </a:cubicBezTo>
                  <a:cubicBezTo>
                    <a:pt x="93" y="34"/>
                    <a:pt x="79" y="34"/>
                    <a:pt x="86" y="49"/>
                  </a:cubicBezTo>
                  <a:cubicBezTo>
                    <a:pt x="93" y="64"/>
                    <a:pt x="95" y="32"/>
                    <a:pt x="102" y="43"/>
                  </a:cubicBezTo>
                  <a:cubicBezTo>
                    <a:pt x="110" y="53"/>
                    <a:pt x="114" y="45"/>
                    <a:pt x="110" y="36"/>
                  </a:cubicBezTo>
                  <a:cubicBezTo>
                    <a:pt x="105" y="26"/>
                    <a:pt x="112" y="15"/>
                    <a:pt x="121" y="29"/>
                  </a:cubicBezTo>
                  <a:cubicBezTo>
                    <a:pt x="129" y="43"/>
                    <a:pt x="134" y="45"/>
                    <a:pt x="133" y="34"/>
                  </a:cubicBezTo>
                  <a:cubicBezTo>
                    <a:pt x="131" y="24"/>
                    <a:pt x="150" y="13"/>
                    <a:pt x="153" y="23"/>
                  </a:cubicBezTo>
                  <a:cubicBezTo>
                    <a:pt x="155" y="33"/>
                    <a:pt x="162" y="38"/>
                    <a:pt x="161" y="29"/>
                  </a:cubicBezTo>
                  <a:cubicBezTo>
                    <a:pt x="159" y="19"/>
                    <a:pt x="165" y="16"/>
                    <a:pt x="174" y="26"/>
                  </a:cubicBezTo>
                  <a:cubicBezTo>
                    <a:pt x="184" y="36"/>
                    <a:pt x="185" y="15"/>
                    <a:pt x="195" y="20"/>
                  </a:cubicBezTo>
                  <a:cubicBezTo>
                    <a:pt x="205" y="26"/>
                    <a:pt x="209" y="21"/>
                    <a:pt x="203" y="13"/>
                  </a:cubicBezTo>
                  <a:cubicBezTo>
                    <a:pt x="198" y="5"/>
                    <a:pt x="217" y="0"/>
                    <a:pt x="222" y="9"/>
                  </a:cubicBezTo>
                  <a:cubicBezTo>
                    <a:pt x="230" y="27"/>
                    <a:pt x="232" y="17"/>
                    <a:pt x="242" y="13"/>
                  </a:cubicBezTo>
                  <a:cubicBezTo>
                    <a:pt x="252" y="8"/>
                    <a:pt x="258" y="10"/>
                    <a:pt x="245" y="19"/>
                  </a:cubicBezTo>
                  <a:cubicBezTo>
                    <a:pt x="232" y="29"/>
                    <a:pt x="260" y="21"/>
                    <a:pt x="250" y="33"/>
                  </a:cubicBezTo>
                  <a:cubicBezTo>
                    <a:pt x="248" y="35"/>
                    <a:pt x="246" y="39"/>
                    <a:pt x="249" y="38"/>
                  </a:cubicBezTo>
                  <a:cubicBezTo>
                    <a:pt x="262" y="37"/>
                    <a:pt x="254" y="44"/>
                    <a:pt x="268" y="46"/>
                  </a:cubicBezTo>
                  <a:cubicBezTo>
                    <a:pt x="282" y="47"/>
                    <a:pt x="279" y="65"/>
                    <a:pt x="273" y="7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353532" y="3128264"/>
              <a:ext cx="478531" cy="657651"/>
            </a:xfrm>
            <a:custGeom>
              <a:avLst/>
              <a:gdLst/>
              <a:ahLst/>
              <a:cxnLst/>
              <a:rect l="l" t="t" r="r" b="b"/>
              <a:pathLst>
                <a:path w="123" h="154" extrusionOk="0">
                  <a:moveTo>
                    <a:pt x="116" y="71"/>
                  </a:moveTo>
                  <a:cubicBezTo>
                    <a:pt x="120" y="82"/>
                    <a:pt x="123" y="94"/>
                    <a:pt x="115" y="109"/>
                  </a:cubicBezTo>
                  <a:cubicBezTo>
                    <a:pt x="107" y="123"/>
                    <a:pt x="117" y="126"/>
                    <a:pt x="108" y="124"/>
                  </a:cubicBezTo>
                  <a:cubicBezTo>
                    <a:pt x="99" y="121"/>
                    <a:pt x="101" y="124"/>
                    <a:pt x="91" y="126"/>
                  </a:cubicBezTo>
                  <a:cubicBezTo>
                    <a:pt x="80" y="127"/>
                    <a:pt x="67" y="142"/>
                    <a:pt x="65" y="136"/>
                  </a:cubicBezTo>
                  <a:cubicBezTo>
                    <a:pt x="63" y="130"/>
                    <a:pt x="63" y="136"/>
                    <a:pt x="60" y="142"/>
                  </a:cubicBezTo>
                  <a:cubicBezTo>
                    <a:pt x="57" y="148"/>
                    <a:pt x="18" y="154"/>
                    <a:pt x="28" y="145"/>
                  </a:cubicBezTo>
                  <a:cubicBezTo>
                    <a:pt x="41" y="133"/>
                    <a:pt x="12" y="152"/>
                    <a:pt x="20" y="143"/>
                  </a:cubicBezTo>
                  <a:cubicBezTo>
                    <a:pt x="27" y="135"/>
                    <a:pt x="4" y="143"/>
                    <a:pt x="15" y="132"/>
                  </a:cubicBezTo>
                  <a:cubicBezTo>
                    <a:pt x="26" y="121"/>
                    <a:pt x="0" y="133"/>
                    <a:pt x="12" y="122"/>
                  </a:cubicBezTo>
                  <a:cubicBezTo>
                    <a:pt x="19" y="116"/>
                    <a:pt x="29" y="123"/>
                    <a:pt x="25" y="118"/>
                  </a:cubicBezTo>
                  <a:cubicBezTo>
                    <a:pt x="22" y="114"/>
                    <a:pt x="27" y="111"/>
                    <a:pt x="40" y="110"/>
                  </a:cubicBezTo>
                  <a:cubicBezTo>
                    <a:pt x="54" y="108"/>
                    <a:pt x="50" y="102"/>
                    <a:pt x="44" y="105"/>
                  </a:cubicBezTo>
                  <a:cubicBezTo>
                    <a:pt x="39" y="107"/>
                    <a:pt x="12" y="115"/>
                    <a:pt x="27" y="106"/>
                  </a:cubicBezTo>
                  <a:cubicBezTo>
                    <a:pt x="42" y="96"/>
                    <a:pt x="28" y="92"/>
                    <a:pt x="40" y="88"/>
                  </a:cubicBezTo>
                  <a:cubicBezTo>
                    <a:pt x="52" y="85"/>
                    <a:pt x="42" y="83"/>
                    <a:pt x="37" y="85"/>
                  </a:cubicBezTo>
                  <a:cubicBezTo>
                    <a:pt x="31" y="87"/>
                    <a:pt x="14" y="77"/>
                    <a:pt x="19" y="73"/>
                  </a:cubicBezTo>
                  <a:cubicBezTo>
                    <a:pt x="25" y="69"/>
                    <a:pt x="19" y="68"/>
                    <a:pt x="30" y="63"/>
                  </a:cubicBezTo>
                  <a:cubicBezTo>
                    <a:pt x="41" y="58"/>
                    <a:pt x="14" y="64"/>
                    <a:pt x="20" y="55"/>
                  </a:cubicBezTo>
                  <a:cubicBezTo>
                    <a:pt x="27" y="45"/>
                    <a:pt x="14" y="53"/>
                    <a:pt x="18" y="48"/>
                  </a:cubicBezTo>
                  <a:cubicBezTo>
                    <a:pt x="22" y="43"/>
                    <a:pt x="33" y="41"/>
                    <a:pt x="38" y="46"/>
                  </a:cubicBezTo>
                  <a:cubicBezTo>
                    <a:pt x="44" y="50"/>
                    <a:pt x="46" y="45"/>
                    <a:pt x="52" y="47"/>
                  </a:cubicBezTo>
                  <a:cubicBezTo>
                    <a:pt x="58" y="48"/>
                    <a:pt x="55" y="43"/>
                    <a:pt x="65" y="36"/>
                  </a:cubicBezTo>
                  <a:cubicBezTo>
                    <a:pt x="75" y="30"/>
                    <a:pt x="52" y="35"/>
                    <a:pt x="51" y="31"/>
                  </a:cubicBezTo>
                  <a:cubicBezTo>
                    <a:pt x="50" y="27"/>
                    <a:pt x="62" y="27"/>
                    <a:pt x="60" y="21"/>
                  </a:cubicBezTo>
                  <a:cubicBezTo>
                    <a:pt x="58" y="15"/>
                    <a:pt x="73" y="8"/>
                    <a:pt x="77" y="9"/>
                  </a:cubicBezTo>
                  <a:cubicBezTo>
                    <a:pt x="86" y="11"/>
                    <a:pt x="82" y="0"/>
                    <a:pt x="91" y="6"/>
                  </a:cubicBezTo>
                  <a:cubicBezTo>
                    <a:pt x="101" y="11"/>
                    <a:pt x="90" y="9"/>
                    <a:pt x="90" y="15"/>
                  </a:cubicBezTo>
                  <a:cubicBezTo>
                    <a:pt x="81" y="18"/>
                    <a:pt x="88" y="28"/>
                    <a:pt x="78" y="29"/>
                  </a:cubicBezTo>
                  <a:cubicBezTo>
                    <a:pt x="68" y="30"/>
                    <a:pt x="83" y="31"/>
                    <a:pt x="71" y="36"/>
                  </a:cubicBezTo>
                  <a:cubicBezTo>
                    <a:pt x="57" y="42"/>
                    <a:pt x="90" y="56"/>
                    <a:pt x="91" y="48"/>
                  </a:cubicBezTo>
                  <a:cubicBezTo>
                    <a:pt x="91" y="42"/>
                    <a:pt x="96" y="36"/>
                    <a:pt x="98" y="44"/>
                  </a:cubicBezTo>
                  <a:cubicBezTo>
                    <a:pt x="100" y="51"/>
                    <a:pt x="103" y="47"/>
                    <a:pt x="104" y="52"/>
                  </a:cubicBezTo>
                  <a:cubicBezTo>
                    <a:pt x="105" y="58"/>
                    <a:pt x="105" y="54"/>
                    <a:pt x="113" y="52"/>
                  </a:cubicBezTo>
                  <a:cubicBezTo>
                    <a:pt x="114" y="54"/>
                    <a:pt x="117" y="57"/>
                    <a:pt x="113" y="58"/>
                  </a:cubicBezTo>
                  <a:cubicBezTo>
                    <a:pt x="109" y="59"/>
                    <a:pt x="112" y="60"/>
                    <a:pt x="116" y="7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176668" y="5748118"/>
              <a:ext cx="986360" cy="1139690"/>
            </a:xfrm>
            <a:custGeom>
              <a:avLst/>
              <a:gdLst/>
              <a:ahLst/>
              <a:cxnLst/>
              <a:rect l="l" t="t" r="r" b="b"/>
              <a:pathLst>
                <a:path w="254" h="267" extrusionOk="0">
                  <a:moveTo>
                    <a:pt x="245" y="7"/>
                  </a:moveTo>
                  <a:cubicBezTo>
                    <a:pt x="237" y="11"/>
                    <a:pt x="249" y="18"/>
                    <a:pt x="243" y="21"/>
                  </a:cubicBezTo>
                  <a:cubicBezTo>
                    <a:pt x="238" y="25"/>
                    <a:pt x="233" y="16"/>
                    <a:pt x="226" y="21"/>
                  </a:cubicBezTo>
                  <a:cubicBezTo>
                    <a:pt x="220" y="25"/>
                    <a:pt x="225" y="35"/>
                    <a:pt x="222" y="36"/>
                  </a:cubicBezTo>
                  <a:cubicBezTo>
                    <a:pt x="219" y="38"/>
                    <a:pt x="216" y="29"/>
                    <a:pt x="209" y="31"/>
                  </a:cubicBezTo>
                  <a:cubicBezTo>
                    <a:pt x="202" y="33"/>
                    <a:pt x="196" y="34"/>
                    <a:pt x="193" y="39"/>
                  </a:cubicBezTo>
                  <a:cubicBezTo>
                    <a:pt x="191" y="44"/>
                    <a:pt x="188" y="47"/>
                    <a:pt x="183" y="35"/>
                  </a:cubicBezTo>
                  <a:cubicBezTo>
                    <a:pt x="179" y="32"/>
                    <a:pt x="176" y="31"/>
                    <a:pt x="172" y="34"/>
                  </a:cubicBezTo>
                  <a:cubicBezTo>
                    <a:pt x="167" y="37"/>
                    <a:pt x="170" y="23"/>
                    <a:pt x="152" y="29"/>
                  </a:cubicBezTo>
                  <a:cubicBezTo>
                    <a:pt x="141" y="31"/>
                    <a:pt x="136" y="15"/>
                    <a:pt x="130" y="25"/>
                  </a:cubicBezTo>
                  <a:cubicBezTo>
                    <a:pt x="121" y="38"/>
                    <a:pt x="109" y="27"/>
                    <a:pt x="105" y="52"/>
                  </a:cubicBezTo>
                  <a:cubicBezTo>
                    <a:pt x="100" y="77"/>
                    <a:pt x="87" y="71"/>
                    <a:pt x="79" y="76"/>
                  </a:cubicBezTo>
                  <a:cubicBezTo>
                    <a:pt x="70" y="80"/>
                    <a:pt x="68" y="93"/>
                    <a:pt x="56" y="98"/>
                  </a:cubicBezTo>
                  <a:cubicBezTo>
                    <a:pt x="39" y="105"/>
                    <a:pt x="49" y="87"/>
                    <a:pt x="35" y="92"/>
                  </a:cubicBezTo>
                  <a:cubicBezTo>
                    <a:pt x="24" y="95"/>
                    <a:pt x="30" y="87"/>
                    <a:pt x="23" y="86"/>
                  </a:cubicBezTo>
                  <a:cubicBezTo>
                    <a:pt x="14" y="130"/>
                    <a:pt x="0" y="119"/>
                    <a:pt x="3" y="143"/>
                  </a:cubicBezTo>
                  <a:cubicBezTo>
                    <a:pt x="7" y="166"/>
                    <a:pt x="13" y="190"/>
                    <a:pt x="11" y="212"/>
                  </a:cubicBezTo>
                  <a:cubicBezTo>
                    <a:pt x="9" y="234"/>
                    <a:pt x="36" y="212"/>
                    <a:pt x="37" y="232"/>
                  </a:cubicBezTo>
                  <a:cubicBezTo>
                    <a:pt x="38" y="249"/>
                    <a:pt x="19" y="257"/>
                    <a:pt x="13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7" y="264"/>
                    <a:pt x="147" y="259"/>
                    <a:pt x="147" y="253"/>
                  </a:cubicBezTo>
                  <a:cubicBezTo>
                    <a:pt x="145" y="232"/>
                    <a:pt x="173" y="228"/>
                    <a:pt x="187" y="216"/>
                  </a:cubicBezTo>
                  <a:cubicBezTo>
                    <a:pt x="201" y="203"/>
                    <a:pt x="211" y="220"/>
                    <a:pt x="217" y="212"/>
                  </a:cubicBezTo>
                  <a:cubicBezTo>
                    <a:pt x="222" y="205"/>
                    <a:pt x="216" y="201"/>
                    <a:pt x="221" y="181"/>
                  </a:cubicBezTo>
                  <a:cubicBezTo>
                    <a:pt x="227" y="158"/>
                    <a:pt x="254" y="172"/>
                    <a:pt x="241" y="150"/>
                  </a:cubicBezTo>
                  <a:cubicBezTo>
                    <a:pt x="230" y="134"/>
                    <a:pt x="240" y="137"/>
                    <a:pt x="250" y="138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49" y="3"/>
                    <a:pt x="248" y="5"/>
                    <a:pt x="24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739838" y="6319754"/>
              <a:ext cx="423190" cy="568053"/>
            </a:xfrm>
            <a:custGeom>
              <a:avLst/>
              <a:gdLst/>
              <a:ahLst/>
              <a:cxnLst/>
              <a:rect l="l" t="t" r="r" b="b"/>
              <a:pathLst>
                <a:path w="109" h="133" extrusionOk="0">
                  <a:moveTo>
                    <a:pt x="105" y="4"/>
                  </a:moveTo>
                  <a:cubicBezTo>
                    <a:pt x="95" y="3"/>
                    <a:pt x="85" y="0"/>
                    <a:pt x="96" y="16"/>
                  </a:cubicBezTo>
                  <a:cubicBezTo>
                    <a:pt x="109" y="38"/>
                    <a:pt x="82" y="24"/>
                    <a:pt x="76" y="47"/>
                  </a:cubicBezTo>
                  <a:cubicBezTo>
                    <a:pt x="71" y="67"/>
                    <a:pt x="77" y="71"/>
                    <a:pt x="72" y="78"/>
                  </a:cubicBezTo>
                  <a:cubicBezTo>
                    <a:pt x="66" y="86"/>
                    <a:pt x="56" y="69"/>
                    <a:pt x="42" y="82"/>
                  </a:cubicBezTo>
                  <a:cubicBezTo>
                    <a:pt x="28" y="94"/>
                    <a:pt x="0" y="98"/>
                    <a:pt x="2" y="119"/>
                  </a:cubicBezTo>
                  <a:cubicBezTo>
                    <a:pt x="2" y="125"/>
                    <a:pt x="2" y="130"/>
                    <a:pt x="1" y="133"/>
                  </a:cubicBezTo>
                  <a:cubicBezTo>
                    <a:pt x="105" y="133"/>
                    <a:pt x="105" y="133"/>
                    <a:pt x="105" y="133"/>
                  </a:cubicBezTo>
                  <a:lnTo>
                    <a:pt x="105" y="4"/>
                  </a:ln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612490" y="5504410"/>
              <a:ext cx="1712294" cy="1404901"/>
            </a:xfrm>
            <a:custGeom>
              <a:avLst/>
              <a:gdLst/>
              <a:ahLst/>
              <a:cxnLst/>
              <a:rect l="l" t="t" r="r" b="b"/>
              <a:pathLst>
                <a:path w="441" h="329" extrusionOk="0">
                  <a:moveTo>
                    <a:pt x="416" y="324"/>
                  </a:moveTo>
                  <a:cubicBezTo>
                    <a:pt x="150" y="324"/>
                    <a:pt x="150" y="324"/>
                    <a:pt x="150" y="324"/>
                  </a:cubicBezTo>
                  <a:cubicBezTo>
                    <a:pt x="149" y="319"/>
                    <a:pt x="148" y="317"/>
                    <a:pt x="142" y="321"/>
                  </a:cubicBezTo>
                  <a:cubicBezTo>
                    <a:pt x="131" y="329"/>
                    <a:pt x="122" y="308"/>
                    <a:pt x="120" y="318"/>
                  </a:cubicBezTo>
                  <a:cubicBezTo>
                    <a:pt x="120" y="323"/>
                    <a:pt x="118" y="323"/>
                    <a:pt x="117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18"/>
                    <a:pt x="107" y="316"/>
                    <a:pt x="102" y="313"/>
                  </a:cubicBezTo>
                  <a:cubicBezTo>
                    <a:pt x="96" y="309"/>
                    <a:pt x="99" y="300"/>
                    <a:pt x="93" y="293"/>
                  </a:cubicBezTo>
                  <a:cubicBezTo>
                    <a:pt x="86" y="285"/>
                    <a:pt x="98" y="272"/>
                    <a:pt x="89" y="256"/>
                  </a:cubicBezTo>
                  <a:cubicBezTo>
                    <a:pt x="80" y="240"/>
                    <a:pt x="57" y="236"/>
                    <a:pt x="53" y="221"/>
                  </a:cubicBezTo>
                  <a:cubicBezTo>
                    <a:pt x="50" y="205"/>
                    <a:pt x="33" y="207"/>
                    <a:pt x="34" y="187"/>
                  </a:cubicBezTo>
                  <a:cubicBezTo>
                    <a:pt x="36" y="167"/>
                    <a:pt x="57" y="165"/>
                    <a:pt x="51" y="151"/>
                  </a:cubicBezTo>
                  <a:cubicBezTo>
                    <a:pt x="45" y="136"/>
                    <a:pt x="59" y="142"/>
                    <a:pt x="57" y="137"/>
                  </a:cubicBezTo>
                  <a:cubicBezTo>
                    <a:pt x="55" y="131"/>
                    <a:pt x="33" y="137"/>
                    <a:pt x="32" y="126"/>
                  </a:cubicBezTo>
                  <a:cubicBezTo>
                    <a:pt x="30" y="116"/>
                    <a:pt x="23" y="110"/>
                    <a:pt x="19" y="92"/>
                  </a:cubicBezTo>
                  <a:cubicBezTo>
                    <a:pt x="17" y="82"/>
                    <a:pt x="12" y="86"/>
                    <a:pt x="14" y="73"/>
                  </a:cubicBezTo>
                  <a:cubicBezTo>
                    <a:pt x="15" y="71"/>
                    <a:pt x="4" y="68"/>
                    <a:pt x="4" y="67"/>
                  </a:cubicBezTo>
                  <a:cubicBezTo>
                    <a:pt x="4" y="63"/>
                    <a:pt x="11" y="58"/>
                    <a:pt x="11" y="53"/>
                  </a:cubicBezTo>
                  <a:cubicBezTo>
                    <a:pt x="11" y="49"/>
                    <a:pt x="7" y="53"/>
                    <a:pt x="6" y="50"/>
                  </a:cubicBezTo>
                  <a:cubicBezTo>
                    <a:pt x="5" y="46"/>
                    <a:pt x="6" y="41"/>
                    <a:pt x="6" y="37"/>
                  </a:cubicBezTo>
                  <a:cubicBezTo>
                    <a:pt x="6" y="34"/>
                    <a:pt x="3" y="34"/>
                    <a:pt x="3" y="31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3"/>
                    <a:pt x="0" y="21"/>
                    <a:pt x="0" y="18"/>
                  </a:cubicBezTo>
                  <a:cubicBezTo>
                    <a:pt x="0" y="15"/>
                    <a:pt x="7" y="19"/>
                    <a:pt x="9" y="16"/>
                  </a:cubicBezTo>
                  <a:cubicBezTo>
                    <a:pt x="12" y="11"/>
                    <a:pt x="8" y="0"/>
                    <a:pt x="16" y="7"/>
                  </a:cubicBezTo>
                  <a:cubicBezTo>
                    <a:pt x="17" y="7"/>
                    <a:pt x="18" y="8"/>
                    <a:pt x="18" y="7"/>
                  </a:cubicBezTo>
                  <a:cubicBezTo>
                    <a:pt x="26" y="18"/>
                    <a:pt x="29" y="30"/>
                    <a:pt x="45" y="35"/>
                  </a:cubicBezTo>
                  <a:cubicBezTo>
                    <a:pt x="50" y="36"/>
                    <a:pt x="51" y="36"/>
                    <a:pt x="52" y="35"/>
                  </a:cubicBezTo>
                  <a:cubicBezTo>
                    <a:pt x="53" y="34"/>
                    <a:pt x="55" y="34"/>
                    <a:pt x="57" y="33"/>
                  </a:cubicBezTo>
                  <a:cubicBezTo>
                    <a:pt x="59" y="33"/>
                    <a:pt x="60" y="35"/>
                    <a:pt x="61" y="35"/>
                  </a:cubicBezTo>
                  <a:cubicBezTo>
                    <a:pt x="62" y="35"/>
                    <a:pt x="62" y="34"/>
                    <a:pt x="62" y="34"/>
                  </a:cubicBezTo>
                  <a:cubicBezTo>
                    <a:pt x="64" y="32"/>
                    <a:pt x="67" y="27"/>
                    <a:pt x="69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4"/>
                    <a:pt x="79" y="18"/>
                    <a:pt x="82" y="16"/>
                  </a:cubicBezTo>
                  <a:cubicBezTo>
                    <a:pt x="85" y="13"/>
                    <a:pt x="94" y="6"/>
                    <a:pt x="97" y="7"/>
                  </a:cubicBezTo>
                  <a:cubicBezTo>
                    <a:pt x="98" y="7"/>
                    <a:pt x="107" y="17"/>
                    <a:pt x="107" y="18"/>
                  </a:cubicBezTo>
                  <a:cubicBezTo>
                    <a:pt x="105" y="20"/>
                    <a:pt x="101" y="18"/>
                    <a:pt x="101" y="22"/>
                  </a:cubicBezTo>
                  <a:cubicBezTo>
                    <a:pt x="100" y="25"/>
                    <a:pt x="106" y="25"/>
                    <a:pt x="105" y="29"/>
                  </a:cubicBezTo>
                  <a:cubicBezTo>
                    <a:pt x="105" y="33"/>
                    <a:pt x="99" y="31"/>
                    <a:pt x="98" y="33"/>
                  </a:cubicBezTo>
                  <a:cubicBezTo>
                    <a:pt x="97" y="35"/>
                    <a:pt x="98" y="36"/>
                    <a:pt x="99" y="37"/>
                  </a:cubicBezTo>
                  <a:cubicBezTo>
                    <a:pt x="100" y="38"/>
                    <a:pt x="103" y="38"/>
                    <a:pt x="104" y="40"/>
                  </a:cubicBezTo>
                  <a:cubicBezTo>
                    <a:pt x="104" y="40"/>
                    <a:pt x="104" y="44"/>
                    <a:pt x="106" y="44"/>
                  </a:cubicBezTo>
                  <a:cubicBezTo>
                    <a:pt x="107" y="44"/>
                    <a:pt x="107" y="43"/>
                    <a:pt x="108" y="43"/>
                  </a:cubicBezTo>
                  <a:cubicBezTo>
                    <a:pt x="113" y="44"/>
                    <a:pt x="108" y="54"/>
                    <a:pt x="119" y="50"/>
                  </a:cubicBezTo>
                  <a:cubicBezTo>
                    <a:pt x="122" y="100"/>
                    <a:pt x="146" y="71"/>
                    <a:pt x="153" y="88"/>
                  </a:cubicBezTo>
                  <a:cubicBezTo>
                    <a:pt x="161" y="105"/>
                    <a:pt x="191" y="113"/>
                    <a:pt x="198" y="111"/>
                  </a:cubicBezTo>
                  <a:cubicBezTo>
                    <a:pt x="205" y="109"/>
                    <a:pt x="239" y="99"/>
                    <a:pt x="242" y="100"/>
                  </a:cubicBezTo>
                  <a:cubicBezTo>
                    <a:pt x="245" y="101"/>
                    <a:pt x="231" y="104"/>
                    <a:pt x="243" y="105"/>
                  </a:cubicBezTo>
                  <a:cubicBezTo>
                    <a:pt x="252" y="105"/>
                    <a:pt x="245" y="93"/>
                    <a:pt x="244" y="86"/>
                  </a:cubicBezTo>
                  <a:cubicBezTo>
                    <a:pt x="279" y="84"/>
                    <a:pt x="254" y="77"/>
                    <a:pt x="275" y="65"/>
                  </a:cubicBezTo>
                  <a:cubicBezTo>
                    <a:pt x="291" y="56"/>
                    <a:pt x="302" y="68"/>
                    <a:pt x="304" y="60"/>
                  </a:cubicBezTo>
                  <a:cubicBezTo>
                    <a:pt x="305" y="55"/>
                    <a:pt x="313" y="52"/>
                    <a:pt x="318" y="57"/>
                  </a:cubicBezTo>
                  <a:cubicBezTo>
                    <a:pt x="322" y="61"/>
                    <a:pt x="324" y="49"/>
                    <a:pt x="327" y="59"/>
                  </a:cubicBezTo>
                  <a:cubicBezTo>
                    <a:pt x="331" y="69"/>
                    <a:pt x="348" y="65"/>
                    <a:pt x="351" y="73"/>
                  </a:cubicBezTo>
                  <a:cubicBezTo>
                    <a:pt x="353" y="81"/>
                    <a:pt x="353" y="70"/>
                    <a:pt x="369" y="76"/>
                  </a:cubicBezTo>
                  <a:cubicBezTo>
                    <a:pt x="386" y="81"/>
                    <a:pt x="371" y="87"/>
                    <a:pt x="387" y="92"/>
                  </a:cubicBezTo>
                  <a:cubicBezTo>
                    <a:pt x="403" y="98"/>
                    <a:pt x="396" y="109"/>
                    <a:pt x="406" y="109"/>
                  </a:cubicBezTo>
                  <a:cubicBezTo>
                    <a:pt x="416" y="109"/>
                    <a:pt x="421" y="107"/>
                    <a:pt x="423" y="111"/>
                  </a:cubicBezTo>
                  <a:cubicBezTo>
                    <a:pt x="425" y="116"/>
                    <a:pt x="420" y="114"/>
                    <a:pt x="423" y="121"/>
                  </a:cubicBezTo>
                  <a:cubicBezTo>
                    <a:pt x="426" y="127"/>
                    <a:pt x="419" y="129"/>
                    <a:pt x="423" y="132"/>
                  </a:cubicBezTo>
                  <a:cubicBezTo>
                    <a:pt x="428" y="136"/>
                    <a:pt x="422" y="139"/>
                    <a:pt x="426" y="143"/>
                  </a:cubicBezTo>
                  <a:cubicBezTo>
                    <a:pt x="417" y="187"/>
                    <a:pt x="403" y="176"/>
                    <a:pt x="406" y="200"/>
                  </a:cubicBezTo>
                  <a:cubicBezTo>
                    <a:pt x="410" y="223"/>
                    <a:pt x="416" y="247"/>
                    <a:pt x="414" y="269"/>
                  </a:cubicBezTo>
                  <a:cubicBezTo>
                    <a:pt x="412" y="291"/>
                    <a:pt x="439" y="269"/>
                    <a:pt x="440" y="289"/>
                  </a:cubicBezTo>
                  <a:cubicBezTo>
                    <a:pt x="441" y="306"/>
                    <a:pt x="422" y="314"/>
                    <a:pt x="416" y="32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4890430" y="5158561"/>
              <a:ext cx="1796933" cy="930030"/>
            </a:xfrm>
            <a:custGeom>
              <a:avLst/>
              <a:gdLst/>
              <a:ahLst/>
              <a:cxnLst/>
              <a:rect l="l" t="t" r="r" b="b"/>
              <a:pathLst>
                <a:path w="463" h="218" extrusionOk="0">
                  <a:moveTo>
                    <a:pt x="463" y="173"/>
                  </a:moveTo>
                  <a:cubicBezTo>
                    <a:pt x="463" y="173"/>
                    <a:pt x="458" y="172"/>
                    <a:pt x="457" y="173"/>
                  </a:cubicBezTo>
                  <a:cubicBezTo>
                    <a:pt x="456" y="175"/>
                    <a:pt x="449" y="179"/>
                    <a:pt x="449" y="179"/>
                  </a:cubicBezTo>
                  <a:cubicBezTo>
                    <a:pt x="446" y="175"/>
                    <a:pt x="453" y="169"/>
                    <a:pt x="446" y="168"/>
                  </a:cubicBezTo>
                  <a:cubicBezTo>
                    <a:pt x="441" y="167"/>
                    <a:pt x="441" y="173"/>
                    <a:pt x="433" y="171"/>
                  </a:cubicBezTo>
                  <a:cubicBezTo>
                    <a:pt x="430" y="169"/>
                    <a:pt x="426" y="166"/>
                    <a:pt x="422" y="166"/>
                  </a:cubicBezTo>
                  <a:cubicBezTo>
                    <a:pt x="421" y="166"/>
                    <a:pt x="420" y="166"/>
                    <a:pt x="419" y="167"/>
                  </a:cubicBezTo>
                  <a:cubicBezTo>
                    <a:pt x="419" y="167"/>
                    <a:pt x="418" y="168"/>
                    <a:pt x="417" y="168"/>
                  </a:cubicBezTo>
                  <a:cubicBezTo>
                    <a:pt x="416" y="168"/>
                    <a:pt x="416" y="167"/>
                    <a:pt x="415" y="167"/>
                  </a:cubicBezTo>
                  <a:cubicBezTo>
                    <a:pt x="414" y="166"/>
                    <a:pt x="414" y="166"/>
                    <a:pt x="413" y="166"/>
                  </a:cubicBezTo>
                  <a:cubicBezTo>
                    <a:pt x="412" y="166"/>
                    <a:pt x="412" y="166"/>
                    <a:pt x="412" y="167"/>
                  </a:cubicBezTo>
                  <a:cubicBezTo>
                    <a:pt x="408" y="171"/>
                    <a:pt x="408" y="173"/>
                    <a:pt x="402" y="175"/>
                  </a:cubicBezTo>
                  <a:cubicBezTo>
                    <a:pt x="403" y="173"/>
                    <a:pt x="403" y="172"/>
                    <a:pt x="402" y="171"/>
                  </a:cubicBezTo>
                  <a:cubicBezTo>
                    <a:pt x="401" y="169"/>
                    <a:pt x="400" y="167"/>
                    <a:pt x="399" y="168"/>
                  </a:cubicBezTo>
                  <a:cubicBezTo>
                    <a:pt x="394" y="172"/>
                    <a:pt x="391" y="174"/>
                    <a:pt x="384" y="175"/>
                  </a:cubicBezTo>
                  <a:cubicBezTo>
                    <a:pt x="377" y="176"/>
                    <a:pt x="370" y="173"/>
                    <a:pt x="364" y="174"/>
                  </a:cubicBezTo>
                  <a:cubicBezTo>
                    <a:pt x="349" y="177"/>
                    <a:pt x="341" y="188"/>
                    <a:pt x="324" y="189"/>
                  </a:cubicBezTo>
                  <a:cubicBezTo>
                    <a:pt x="313" y="190"/>
                    <a:pt x="313" y="185"/>
                    <a:pt x="304" y="182"/>
                  </a:cubicBezTo>
                  <a:cubicBezTo>
                    <a:pt x="297" y="179"/>
                    <a:pt x="288" y="189"/>
                    <a:pt x="281" y="190"/>
                  </a:cubicBezTo>
                  <a:cubicBezTo>
                    <a:pt x="279" y="191"/>
                    <a:pt x="276" y="188"/>
                    <a:pt x="273" y="189"/>
                  </a:cubicBezTo>
                  <a:cubicBezTo>
                    <a:pt x="273" y="190"/>
                    <a:pt x="263" y="183"/>
                    <a:pt x="262" y="184"/>
                  </a:cubicBezTo>
                  <a:cubicBezTo>
                    <a:pt x="260" y="186"/>
                    <a:pt x="259" y="195"/>
                    <a:pt x="260" y="198"/>
                  </a:cubicBezTo>
                  <a:cubicBezTo>
                    <a:pt x="260" y="199"/>
                    <a:pt x="264" y="202"/>
                    <a:pt x="263" y="204"/>
                  </a:cubicBezTo>
                  <a:cubicBezTo>
                    <a:pt x="262" y="205"/>
                    <a:pt x="256" y="203"/>
                    <a:pt x="255" y="204"/>
                  </a:cubicBezTo>
                  <a:cubicBezTo>
                    <a:pt x="254" y="205"/>
                    <a:pt x="251" y="216"/>
                    <a:pt x="250" y="217"/>
                  </a:cubicBezTo>
                  <a:cubicBezTo>
                    <a:pt x="248" y="218"/>
                    <a:pt x="246" y="214"/>
                    <a:pt x="244" y="214"/>
                  </a:cubicBezTo>
                  <a:cubicBezTo>
                    <a:pt x="247" y="210"/>
                    <a:pt x="244" y="207"/>
                    <a:pt x="241" y="203"/>
                  </a:cubicBezTo>
                  <a:cubicBezTo>
                    <a:pt x="238" y="199"/>
                    <a:pt x="252" y="195"/>
                    <a:pt x="250" y="186"/>
                  </a:cubicBezTo>
                  <a:cubicBezTo>
                    <a:pt x="249" y="178"/>
                    <a:pt x="248" y="179"/>
                    <a:pt x="235" y="190"/>
                  </a:cubicBezTo>
                  <a:cubicBezTo>
                    <a:pt x="222" y="202"/>
                    <a:pt x="223" y="171"/>
                    <a:pt x="202" y="195"/>
                  </a:cubicBezTo>
                  <a:cubicBezTo>
                    <a:pt x="188" y="212"/>
                    <a:pt x="186" y="204"/>
                    <a:pt x="171" y="210"/>
                  </a:cubicBezTo>
                  <a:cubicBezTo>
                    <a:pt x="157" y="216"/>
                    <a:pt x="159" y="196"/>
                    <a:pt x="130" y="185"/>
                  </a:cubicBezTo>
                  <a:cubicBezTo>
                    <a:pt x="102" y="175"/>
                    <a:pt x="115" y="196"/>
                    <a:pt x="110" y="202"/>
                  </a:cubicBezTo>
                  <a:cubicBezTo>
                    <a:pt x="104" y="207"/>
                    <a:pt x="106" y="196"/>
                    <a:pt x="95" y="206"/>
                  </a:cubicBezTo>
                  <a:cubicBezTo>
                    <a:pt x="90" y="211"/>
                    <a:pt x="79" y="204"/>
                    <a:pt x="75" y="193"/>
                  </a:cubicBezTo>
                  <a:cubicBezTo>
                    <a:pt x="71" y="181"/>
                    <a:pt x="70" y="195"/>
                    <a:pt x="63" y="187"/>
                  </a:cubicBezTo>
                  <a:cubicBezTo>
                    <a:pt x="57" y="179"/>
                    <a:pt x="49" y="197"/>
                    <a:pt x="49" y="190"/>
                  </a:cubicBezTo>
                  <a:cubicBezTo>
                    <a:pt x="49" y="183"/>
                    <a:pt x="35" y="194"/>
                    <a:pt x="32" y="189"/>
                  </a:cubicBezTo>
                  <a:cubicBezTo>
                    <a:pt x="29" y="183"/>
                    <a:pt x="45" y="188"/>
                    <a:pt x="50" y="181"/>
                  </a:cubicBezTo>
                  <a:cubicBezTo>
                    <a:pt x="55" y="174"/>
                    <a:pt x="32" y="183"/>
                    <a:pt x="29" y="177"/>
                  </a:cubicBezTo>
                  <a:cubicBezTo>
                    <a:pt x="25" y="170"/>
                    <a:pt x="38" y="178"/>
                    <a:pt x="35" y="171"/>
                  </a:cubicBezTo>
                  <a:cubicBezTo>
                    <a:pt x="33" y="164"/>
                    <a:pt x="27" y="170"/>
                    <a:pt x="29" y="163"/>
                  </a:cubicBezTo>
                  <a:cubicBezTo>
                    <a:pt x="30" y="157"/>
                    <a:pt x="23" y="159"/>
                    <a:pt x="29" y="151"/>
                  </a:cubicBezTo>
                  <a:cubicBezTo>
                    <a:pt x="34" y="142"/>
                    <a:pt x="23" y="148"/>
                    <a:pt x="20" y="142"/>
                  </a:cubicBezTo>
                  <a:cubicBezTo>
                    <a:pt x="16" y="136"/>
                    <a:pt x="16" y="144"/>
                    <a:pt x="10" y="139"/>
                  </a:cubicBezTo>
                  <a:cubicBezTo>
                    <a:pt x="4" y="134"/>
                    <a:pt x="9" y="116"/>
                    <a:pt x="13" y="128"/>
                  </a:cubicBezTo>
                  <a:cubicBezTo>
                    <a:pt x="17" y="139"/>
                    <a:pt x="30" y="131"/>
                    <a:pt x="18" y="126"/>
                  </a:cubicBezTo>
                  <a:cubicBezTo>
                    <a:pt x="9" y="122"/>
                    <a:pt x="29" y="116"/>
                    <a:pt x="21" y="115"/>
                  </a:cubicBezTo>
                  <a:cubicBezTo>
                    <a:pt x="13" y="114"/>
                    <a:pt x="24" y="109"/>
                    <a:pt x="17" y="104"/>
                  </a:cubicBezTo>
                  <a:cubicBezTo>
                    <a:pt x="11" y="99"/>
                    <a:pt x="29" y="89"/>
                    <a:pt x="15" y="93"/>
                  </a:cubicBezTo>
                  <a:cubicBezTo>
                    <a:pt x="0" y="98"/>
                    <a:pt x="0" y="97"/>
                    <a:pt x="2" y="86"/>
                  </a:cubicBezTo>
                  <a:cubicBezTo>
                    <a:pt x="4" y="75"/>
                    <a:pt x="4" y="82"/>
                    <a:pt x="9" y="74"/>
                  </a:cubicBezTo>
                  <a:cubicBezTo>
                    <a:pt x="19" y="60"/>
                    <a:pt x="30" y="61"/>
                    <a:pt x="32" y="66"/>
                  </a:cubicBezTo>
                  <a:cubicBezTo>
                    <a:pt x="35" y="71"/>
                    <a:pt x="44" y="68"/>
                    <a:pt x="40" y="64"/>
                  </a:cubicBezTo>
                  <a:cubicBezTo>
                    <a:pt x="36" y="60"/>
                    <a:pt x="51" y="57"/>
                    <a:pt x="49" y="62"/>
                  </a:cubicBezTo>
                  <a:cubicBezTo>
                    <a:pt x="47" y="68"/>
                    <a:pt x="72" y="68"/>
                    <a:pt x="74" y="65"/>
                  </a:cubicBezTo>
                  <a:cubicBezTo>
                    <a:pt x="79" y="60"/>
                    <a:pt x="53" y="61"/>
                    <a:pt x="81" y="56"/>
                  </a:cubicBezTo>
                  <a:cubicBezTo>
                    <a:pt x="103" y="52"/>
                    <a:pt x="84" y="55"/>
                    <a:pt x="80" y="50"/>
                  </a:cubicBezTo>
                  <a:cubicBezTo>
                    <a:pt x="77" y="45"/>
                    <a:pt x="72" y="48"/>
                    <a:pt x="75" y="42"/>
                  </a:cubicBezTo>
                  <a:cubicBezTo>
                    <a:pt x="78" y="37"/>
                    <a:pt x="78" y="35"/>
                    <a:pt x="89" y="38"/>
                  </a:cubicBezTo>
                  <a:cubicBezTo>
                    <a:pt x="101" y="41"/>
                    <a:pt x="102" y="34"/>
                    <a:pt x="113" y="39"/>
                  </a:cubicBezTo>
                  <a:cubicBezTo>
                    <a:pt x="124" y="44"/>
                    <a:pt x="130" y="41"/>
                    <a:pt x="132" y="37"/>
                  </a:cubicBezTo>
                  <a:cubicBezTo>
                    <a:pt x="134" y="32"/>
                    <a:pt x="145" y="21"/>
                    <a:pt x="171" y="13"/>
                  </a:cubicBezTo>
                  <a:cubicBezTo>
                    <a:pt x="196" y="4"/>
                    <a:pt x="206" y="17"/>
                    <a:pt x="219" y="9"/>
                  </a:cubicBezTo>
                  <a:cubicBezTo>
                    <a:pt x="231" y="0"/>
                    <a:pt x="217" y="26"/>
                    <a:pt x="237" y="20"/>
                  </a:cubicBezTo>
                  <a:cubicBezTo>
                    <a:pt x="257" y="14"/>
                    <a:pt x="247" y="38"/>
                    <a:pt x="260" y="34"/>
                  </a:cubicBezTo>
                  <a:cubicBezTo>
                    <a:pt x="272" y="29"/>
                    <a:pt x="263" y="33"/>
                    <a:pt x="277" y="40"/>
                  </a:cubicBezTo>
                  <a:cubicBezTo>
                    <a:pt x="291" y="47"/>
                    <a:pt x="282" y="32"/>
                    <a:pt x="293" y="44"/>
                  </a:cubicBezTo>
                  <a:cubicBezTo>
                    <a:pt x="305" y="56"/>
                    <a:pt x="323" y="31"/>
                    <a:pt x="337" y="43"/>
                  </a:cubicBezTo>
                  <a:cubicBezTo>
                    <a:pt x="351" y="54"/>
                    <a:pt x="379" y="30"/>
                    <a:pt x="382" y="27"/>
                  </a:cubicBezTo>
                  <a:cubicBezTo>
                    <a:pt x="391" y="31"/>
                    <a:pt x="386" y="28"/>
                    <a:pt x="392" y="27"/>
                  </a:cubicBezTo>
                  <a:cubicBezTo>
                    <a:pt x="395" y="26"/>
                    <a:pt x="404" y="31"/>
                    <a:pt x="406" y="29"/>
                  </a:cubicBezTo>
                  <a:cubicBezTo>
                    <a:pt x="406" y="29"/>
                    <a:pt x="408" y="24"/>
                    <a:pt x="408" y="24"/>
                  </a:cubicBezTo>
                  <a:cubicBezTo>
                    <a:pt x="410" y="21"/>
                    <a:pt x="412" y="24"/>
                    <a:pt x="421" y="32"/>
                  </a:cubicBezTo>
                  <a:cubicBezTo>
                    <a:pt x="421" y="33"/>
                    <a:pt x="423" y="33"/>
                    <a:pt x="423" y="34"/>
                  </a:cubicBezTo>
                  <a:cubicBezTo>
                    <a:pt x="423" y="35"/>
                    <a:pt x="423" y="37"/>
                    <a:pt x="424" y="38"/>
                  </a:cubicBezTo>
                  <a:cubicBezTo>
                    <a:pt x="426" y="40"/>
                    <a:pt x="427" y="35"/>
                    <a:pt x="430" y="39"/>
                  </a:cubicBezTo>
                  <a:cubicBezTo>
                    <a:pt x="430" y="39"/>
                    <a:pt x="430" y="40"/>
                    <a:pt x="430" y="40"/>
                  </a:cubicBezTo>
                  <a:cubicBezTo>
                    <a:pt x="430" y="40"/>
                    <a:pt x="430" y="41"/>
                    <a:pt x="430" y="41"/>
                  </a:cubicBezTo>
                  <a:cubicBezTo>
                    <a:pt x="430" y="41"/>
                    <a:pt x="429" y="42"/>
                    <a:pt x="430" y="42"/>
                  </a:cubicBezTo>
                  <a:cubicBezTo>
                    <a:pt x="432" y="46"/>
                    <a:pt x="438" y="49"/>
                    <a:pt x="437" y="55"/>
                  </a:cubicBezTo>
                  <a:cubicBezTo>
                    <a:pt x="436" y="59"/>
                    <a:pt x="433" y="62"/>
                    <a:pt x="433" y="67"/>
                  </a:cubicBezTo>
                  <a:cubicBezTo>
                    <a:pt x="433" y="68"/>
                    <a:pt x="436" y="71"/>
                    <a:pt x="436" y="72"/>
                  </a:cubicBezTo>
                  <a:cubicBezTo>
                    <a:pt x="436" y="73"/>
                    <a:pt x="434" y="74"/>
                    <a:pt x="434" y="74"/>
                  </a:cubicBezTo>
                  <a:cubicBezTo>
                    <a:pt x="442" y="79"/>
                    <a:pt x="450" y="74"/>
                    <a:pt x="456" y="81"/>
                  </a:cubicBezTo>
                  <a:cubicBezTo>
                    <a:pt x="458" y="83"/>
                    <a:pt x="460" y="86"/>
                    <a:pt x="462" y="88"/>
                  </a:cubicBezTo>
                  <a:cubicBezTo>
                    <a:pt x="462" y="89"/>
                    <a:pt x="461" y="88"/>
                    <a:pt x="460" y="88"/>
                  </a:cubicBezTo>
                  <a:cubicBezTo>
                    <a:pt x="452" y="81"/>
                    <a:pt x="456" y="92"/>
                    <a:pt x="453" y="97"/>
                  </a:cubicBezTo>
                  <a:cubicBezTo>
                    <a:pt x="451" y="100"/>
                    <a:pt x="444" y="96"/>
                    <a:pt x="444" y="99"/>
                  </a:cubicBezTo>
                  <a:cubicBezTo>
                    <a:pt x="444" y="102"/>
                    <a:pt x="448" y="104"/>
                    <a:pt x="448" y="107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115"/>
                    <a:pt x="450" y="115"/>
                    <a:pt x="450" y="118"/>
                  </a:cubicBezTo>
                  <a:cubicBezTo>
                    <a:pt x="450" y="122"/>
                    <a:pt x="449" y="127"/>
                    <a:pt x="450" y="131"/>
                  </a:cubicBezTo>
                  <a:cubicBezTo>
                    <a:pt x="451" y="134"/>
                    <a:pt x="455" y="130"/>
                    <a:pt x="455" y="134"/>
                  </a:cubicBezTo>
                  <a:cubicBezTo>
                    <a:pt x="455" y="139"/>
                    <a:pt x="448" y="144"/>
                    <a:pt x="448" y="148"/>
                  </a:cubicBezTo>
                  <a:cubicBezTo>
                    <a:pt x="448" y="149"/>
                    <a:pt x="459" y="152"/>
                    <a:pt x="458" y="154"/>
                  </a:cubicBezTo>
                  <a:cubicBezTo>
                    <a:pt x="456" y="167"/>
                    <a:pt x="461" y="163"/>
                    <a:pt x="463" y="17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7416553" y="5072547"/>
              <a:ext cx="1381881" cy="1123562"/>
            </a:xfrm>
            <a:custGeom>
              <a:avLst/>
              <a:gdLst/>
              <a:ahLst/>
              <a:cxnLst/>
              <a:rect l="l" t="t" r="r" b="b"/>
              <a:pathLst>
                <a:path w="356" h="263" extrusionOk="0">
                  <a:moveTo>
                    <a:pt x="349" y="165"/>
                  </a:moveTo>
                  <a:cubicBezTo>
                    <a:pt x="341" y="161"/>
                    <a:pt x="334" y="154"/>
                    <a:pt x="329" y="156"/>
                  </a:cubicBezTo>
                  <a:cubicBezTo>
                    <a:pt x="322" y="160"/>
                    <a:pt x="298" y="131"/>
                    <a:pt x="293" y="132"/>
                  </a:cubicBezTo>
                  <a:cubicBezTo>
                    <a:pt x="285" y="135"/>
                    <a:pt x="273" y="117"/>
                    <a:pt x="259" y="107"/>
                  </a:cubicBezTo>
                  <a:cubicBezTo>
                    <a:pt x="244" y="96"/>
                    <a:pt x="249" y="87"/>
                    <a:pt x="241" y="81"/>
                  </a:cubicBezTo>
                  <a:cubicBezTo>
                    <a:pt x="234" y="75"/>
                    <a:pt x="240" y="62"/>
                    <a:pt x="229" y="56"/>
                  </a:cubicBezTo>
                  <a:cubicBezTo>
                    <a:pt x="218" y="50"/>
                    <a:pt x="224" y="61"/>
                    <a:pt x="216" y="57"/>
                  </a:cubicBezTo>
                  <a:cubicBezTo>
                    <a:pt x="208" y="53"/>
                    <a:pt x="202" y="61"/>
                    <a:pt x="192" y="53"/>
                  </a:cubicBezTo>
                  <a:cubicBezTo>
                    <a:pt x="183" y="45"/>
                    <a:pt x="195" y="47"/>
                    <a:pt x="190" y="41"/>
                  </a:cubicBezTo>
                  <a:cubicBezTo>
                    <a:pt x="184" y="36"/>
                    <a:pt x="198" y="40"/>
                    <a:pt x="192" y="35"/>
                  </a:cubicBezTo>
                  <a:cubicBezTo>
                    <a:pt x="180" y="25"/>
                    <a:pt x="197" y="20"/>
                    <a:pt x="183" y="20"/>
                  </a:cubicBezTo>
                  <a:cubicBezTo>
                    <a:pt x="159" y="19"/>
                    <a:pt x="174" y="13"/>
                    <a:pt x="165" y="12"/>
                  </a:cubicBezTo>
                  <a:cubicBezTo>
                    <a:pt x="155" y="12"/>
                    <a:pt x="157" y="0"/>
                    <a:pt x="152" y="4"/>
                  </a:cubicBezTo>
                  <a:cubicBezTo>
                    <a:pt x="147" y="9"/>
                    <a:pt x="137" y="5"/>
                    <a:pt x="142" y="10"/>
                  </a:cubicBezTo>
                  <a:cubicBezTo>
                    <a:pt x="153" y="21"/>
                    <a:pt x="137" y="8"/>
                    <a:pt x="136" y="18"/>
                  </a:cubicBezTo>
                  <a:cubicBezTo>
                    <a:pt x="135" y="29"/>
                    <a:pt x="119" y="19"/>
                    <a:pt x="114" y="33"/>
                  </a:cubicBezTo>
                  <a:cubicBezTo>
                    <a:pt x="108" y="47"/>
                    <a:pt x="120" y="48"/>
                    <a:pt x="116" y="53"/>
                  </a:cubicBezTo>
                  <a:cubicBezTo>
                    <a:pt x="112" y="57"/>
                    <a:pt x="97" y="52"/>
                    <a:pt x="88" y="53"/>
                  </a:cubicBezTo>
                  <a:cubicBezTo>
                    <a:pt x="81" y="53"/>
                    <a:pt x="77" y="59"/>
                    <a:pt x="73" y="52"/>
                  </a:cubicBezTo>
                  <a:cubicBezTo>
                    <a:pt x="63" y="35"/>
                    <a:pt x="63" y="32"/>
                    <a:pt x="58" y="28"/>
                  </a:cubicBezTo>
                  <a:cubicBezTo>
                    <a:pt x="53" y="25"/>
                    <a:pt x="45" y="17"/>
                    <a:pt x="35" y="18"/>
                  </a:cubicBezTo>
                  <a:cubicBezTo>
                    <a:pt x="26" y="20"/>
                    <a:pt x="17" y="23"/>
                    <a:pt x="11" y="27"/>
                  </a:cubicBezTo>
                  <a:cubicBezTo>
                    <a:pt x="6" y="32"/>
                    <a:pt x="0" y="39"/>
                    <a:pt x="0" y="39"/>
                  </a:cubicBezTo>
                  <a:cubicBezTo>
                    <a:pt x="9" y="44"/>
                    <a:pt x="2" y="44"/>
                    <a:pt x="5" y="49"/>
                  </a:cubicBezTo>
                  <a:cubicBezTo>
                    <a:pt x="8" y="54"/>
                    <a:pt x="11" y="60"/>
                    <a:pt x="10" y="55"/>
                  </a:cubicBezTo>
                  <a:cubicBezTo>
                    <a:pt x="10" y="49"/>
                    <a:pt x="14" y="42"/>
                    <a:pt x="11" y="42"/>
                  </a:cubicBezTo>
                  <a:cubicBezTo>
                    <a:pt x="9" y="41"/>
                    <a:pt x="8" y="30"/>
                    <a:pt x="20" y="27"/>
                  </a:cubicBezTo>
                  <a:cubicBezTo>
                    <a:pt x="33" y="24"/>
                    <a:pt x="35" y="23"/>
                    <a:pt x="37" y="31"/>
                  </a:cubicBezTo>
                  <a:cubicBezTo>
                    <a:pt x="38" y="40"/>
                    <a:pt x="37" y="49"/>
                    <a:pt x="51" y="56"/>
                  </a:cubicBezTo>
                  <a:cubicBezTo>
                    <a:pt x="65" y="63"/>
                    <a:pt x="53" y="74"/>
                    <a:pt x="51" y="69"/>
                  </a:cubicBezTo>
                  <a:cubicBezTo>
                    <a:pt x="48" y="65"/>
                    <a:pt x="44" y="67"/>
                    <a:pt x="47" y="72"/>
                  </a:cubicBezTo>
                  <a:cubicBezTo>
                    <a:pt x="49" y="74"/>
                    <a:pt x="31" y="81"/>
                    <a:pt x="31" y="71"/>
                  </a:cubicBezTo>
                  <a:cubicBezTo>
                    <a:pt x="30" y="63"/>
                    <a:pt x="27" y="74"/>
                    <a:pt x="24" y="71"/>
                  </a:cubicBezTo>
                  <a:cubicBezTo>
                    <a:pt x="21" y="68"/>
                    <a:pt x="19" y="75"/>
                    <a:pt x="17" y="70"/>
                  </a:cubicBezTo>
                  <a:cubicBezTo>
                    <a:pt x="16" y="66"/>
                    <a:pt x="11" y="58"/>
                    <a:pt x="11" y="67"/>
                  </a:cubicBezTo>
                  <a:cubicBezTo>
                    <a:pt x="12" y="76"/>
                    <a:pt x="6" y="85"/>
                    <a:pt x="7" y="91"/>
                  </a:cubicBezTo>
                  <a:cubicBezTo>
                    <a:pt x="7" y="96"/>
                    <a:pt x="13" y="108"/>
                    <a:pt x="15" y="106"/>
                  </a:cubicBezTo>
                  <a:cubicBezTo>
                    <a:pt x="17" y="105"/>
                    <a:pt x="12" y="98"/>
                    <a:pt x="17" y="99"/>
                  </a:cubicBezTo>
                  <a:cubicBezTo>
                    <a:pt x="22" y="101"/>
                    <a:pt x="29" y="95"/>
                    <a:pt x="26" y="102"/>
                  </a:cubicBezTo>
                  <a:cubicBezTo>
                    <a:pt x="23" y="108"/>
                    <a:pt x="24" y="109"/>
                    <a:pt x="27" y="109"/>
                  </a:cubicBezTo>
                  <a:cubicBezTo>
                    <a:pt x="31" y="109"/>
                    <a:pt x="32" y="116"/>
                    <a:pt x="25" y="116"/>
                  </a:cubicBezTo>
                  <a:cubicBezTo>
                    <a:pt x="18" y="115"/>
                    <a:pt x="23" y="110"/>
                    <a:pt x="21" y="110"/>
                  </a:cubicBezTo>
                  <a:cubicBezTo>
                    <a:pt x="17" y="109"/>
                    <a:pt x="14" y="125"/>
                    <a:pt x="19" y="126"/>
                  </a:cubicBezTo>
                  <a:cubicBezTo>
                    <a:pt x="21" y="126"/>
                    <a:pt x="16" y="119"/>
                    <a:pt x="23" y="120"/>
                  </a:cubicBezTo>
                  <a:cubicBezTo>
                    <a:pt x="28" y="121"/>
                    <a:pt x="28" y="124"/>
                    <a:pt x="31" y="128"/>
                  </a:cubicBezTo>
                  <a:cubicBezTo>
                    <a:pt x="33" y="133"/>
                    <a:pt x="41" y="132"/>
                    <a:pt x="38" y="138"/>
                  </a:cubicBezTo>
                  <a:cubicBezTo>
                    <a:pt x="35" y="144"/>
                    <a:pt x="32" y="156"/>
                    <a:pt x="37" y="185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72" y="185"/>
                    <a:pt x="47" y="178"/>
                    <a:pt x="68" y="166"/>
                  </a:cubicBezTo>
                  <a:cubicBezTo>
                    <a:pt x="84" y="157"/>
                    <a:pt x="95" y="169"/>
                    <a:pt x="97" y="161"/>
                  </a:cubicBezTo>
                  <a:cubicBezTo>
                    <a:pt x="98" y="156"/>
                    <a:pt x="106" y="153"/>
                    <a:pt x="111" y="158"/>
                  </a:cubicBezTo>
                  <a:cubicBezTo>
                    <a:pt x="115" y="162"/>
                    <a:pt x="117" y="150"/>
                    <a:pt x="120" y="160"/>
                  </a:cubicBezTo>
                  <a:cubicBezTo>
                    <a:pt x="124" y="170"/>
                    <a:pt x="141" y="166"/>
                    <a:pt x="144" y="174"/>
                  </a:cubicBezTo>
                  <a:cubicBezTo>
                    <a:pt x="146" y="182"/>
                    <a:pt x="146" y="171"/>
                    <a:pt x="162" y="177"/>
                  </a:cubicBezTo>
                  <a:cubicBezTo>
                    <a:pt x="179" y="182"/>
                    <a:pt x="164" y="188"/>
                    <a:pt x="180" y="193"/>
                  </a:cubicBezTo>
                  <a:cubicBezTo>
                    <a:pt x="196" y="199"/>
                    <a:pt x="189" y="210"/>
                    <a:pt x="199" y="210"/>
                  </a:cubicBezTo>
                  <a:cubicBezTo>
                    <a:pt x="209" y="210"/>
                    <a:pt x="214" y="208"/>
                    <a:pt x="216" y="212"/>
                  </a:cubicBezTo>
                  <a:cubicBezTo>
                    <a:pt x="218" y="217"/>
                    <a:pt x="213" y="215"/>
                    <a:pt x="216" y="222"/>
                  </a:cubicBezTo>
                  <a:cubicBezTo>
                    <a:pt x="219" y="228"/>
                    <a:pt x="212" y="230"/>
                    <a:pt x="216" y="233"/>
                  </a:cubicBezTo>
                  <a:cubicBezTo>
                    <a:pt x="221" y="237"/>
                    <a:pt x="215" y="240"/>
                    <a:pt x="219" y="244"/>
                  </a:cubicBezTo>
                  <a:cubicBezTo>
                    <a:pt x="226" y="245"/>
                    <a:pt x="220" y="253"/>
                    <a:pt x="231" y="250"/>
                  </a:cubicBezTo>
                  <a:cubicBezTo>
                    <a:pt x="245" y="245"/>
                    <a:pt x="235" y="263"/>
                    <a:pt x="252" y="256"/>
                  </a:cubicBezTo>
                  <a:cubicBezTo>
                    <a:pt x="264" y="251"/>
                    <a:pt x="266" y="238"/>
                    <a:pt x="275" y="234"/>
                  </a:cubicBezTo>
                  <a:cubicBezTo>
                    <a:pt x="283" y="229"/>
                    <a:pt x="296" y="235"/>
                    <a:pt x="301" y="210"/>
                  </a:cubicBezTo>
                  <a:cubicBezTo>
                    <a:pt x="305" y="185"/>
                    <a:pt x="317" y="196"/>
                    <a:pt x="326" y="183"/>
                  </a:cubicBezTo>
                  <a:cubicBezTo>
                    <a:pt x="332" y="173"/>
                    <a:pt x="337" y="189"/>
                    <a:pt x="348" y="187"/>
                  </a:cubicBezTo>
                  <a:cubicBezTo>
                    <a:pt x="344" y="167"/>
                    <a:pt x="356" y="168"/>
                    <a:pt x="349" y="16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9123965" y="5409436"/>
              <a:ext cx="22788" cy="30463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5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5"/>
                    <a:pt x="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7750223" y="4671146"/>
              <a:ext cx="1396530" cy="1234665"/>
            </a:xfrm>
            <a:custGeom>
              <a:avLst/>
              <a:gdLst/>
              <a:ahLst/>
              <a:cxnLst/>
              <a:rect l="l" t="t" r="r" b="b"/>
              <a:pathLst>
                <a:path w="360" h="289" extrusionOk="0">
                  <a:moveTo>
                    <a:pt x="356" y="123"/>
                  </a:moveTo>
                  <a:cubicBezTo>
                    <a:pt x="351" y="129"/>
                    <a:pt x="346" y="132"/>
                    <a:pt x="340" y="136"/>
                  </a:cubicBezTo>
                  <a:cubicBezTo>
                    <a:pt x="333" y="139"/>
                    <a:pt x="336" y="141"/>
                    <a:pt x="329" y="143"/>
                  </a:cubicBezTo>
                  <a:cubicBezTo>
                    <a:pt x="321" y="145"/>
                    <a:pt x="327" y="150"/>
                    <a:pt x="322" y="153"/>
                  </a:cubicBezTo>
                  <a:cubicBezTo>
                    <a:pt x="317" y="157"/>
                    <a:pt x="309" y="162"/>
                    <a:pt x="313" y="167"/>
                  </a:cubicBezTo>
                  <a:cubicBezTo>
                    <a:pt x="318" y="172"/>
                    <a:pt x="310" y="173"/>
                    <a:pt x="308" y="171"/>
                  </a:cubicBezTo>
                  <a:cubicBezTo>
                    <a:pt x="306" y="169"/>
                    <a:pt x="299" y="165"/>
                    <a:pt x="299" y="165"/>
                  </a:cubicBezTo>
                  <a:cubicBezTo>
                    <a:pt x="299" y="165"/>
                    <a:pt x="304" y="158"/>
                    <a:pt x="302" y="157"/>
                  </a:cubicBezTo>
                  <a:cubicBezTo>
                    <a:pt x="301" y="155"/>
                    <a:pt x="299" y="159"/>
                    <a:pt x="298" y="154"/>
                  </a:cubicBezTo>
                  <a:cubicBezTo>
                    <a:pt x="297" y="149"/>
                    <a:pt x="295" y="152"/>
                    <a:pt x="280" y="153"/>
                  </a:cubicBezTo>
                  <a:cubicBezTo>
                    <a:pt x="264" y="154"/>
                    <a:pt x="265" y="152"/>
                    <a:pt x="264" y="143"/>
                  </a:cubicBezTo>
                  <a:cubicBezTo>
                    <a:pt x="264" y="134"/>
                    <a:pt x="265" y="124"/>
                    <a:pt x="261" y="124"/>
                  </a:cubicBezTo>
                  <a:cubicBezTo>
                    <a:pt x="257" y="124"/>
                    <a:pt x="250" y="124"/>
                    <a:pt x="250" y="124"/>
                  </a:cubicBezTo>
                  <a:cubicBezTo>
                    <a:pt x="250" y="124"/>
                    <a:pt x="248" y="118"/>
                    <a:pt x="250" y="107"/>
                  </a:cubicBezTo>
                  <a:cubicBezTo>
                    <a:pt x="253" y="96"/>
                    <a:pt x="255" y="86"/>
                    <a:pt x="248" y="92"/>
                  </a:cubicBezTo>
                  <a:cubicBezTo>
                    <a:pt x="240" y="98"/>
                    <a:pt x="243" y="80"/>
                    <a:pt x="233" y="76"/>
                  </a:cubicBezTo>
                  <a:cubicBezTo>
                    <a:pt x="224" y="72"/>
                    <a:pt x="227" y="60"/>
                    <a:pt x="217" y="67"/>
                  </a:cubicBezTo>
                  <a:cubicBezTo>
                    <a:pt x="202" y="77"/>
                    <a:pt x="193" y="64"/>
                    <a:pt x="169" y="70"/>
                  </a:cubicBezTo>
                  <a:cubicBezTo>
                    <a:pt x="151" y="75"/>
                    <a:pt x="151" y="75"/>
                    <a:pt x="142" y="65"/>
                  </a:cubicBezTo>
                  <a:cubicBezTo>
                    <a:pt x="135" y="57"/>
                    <a:pt x="130" y="50"/>
                    <a:pt x="129" y="48"/>
                  </a:cubicBezTo>
                  <a:cubicBezTo>
                    <a:pt x="128" y="46"/>
                    <a:pt x="129" y="44"/>
                    <a:pt x="129" y="44"/>
                  </a:cubicBezTo>
                  <a:cubicBezTo>
                    <a:pt x="114" y="60"/>
                    <a:pt x="120" y="55"/>
                    <a:pt x="125" y="61"/>
                  </a:cubicBezTo>
                  <a:cubicBezTo>
                    <a:pt x="131" y="68"/>
                    <a:pt x="118" y="70"/>
                    <a:pt x="110" y="68"/>
                  </a:cubicBezTo>
                  <a:cubicBezTo>
                    <a:pt x="103" y="67"/>
                    <a:pt x="108" y="73"/>
                    <a:pt x="98" y="74"/>
                  </a:cubicBezTo>
                  <a:cubicBezTo>
                    <a:pt x="88" y="75"/>
                    <a:pt x="102" y="66"/>
                    <a:pt x="86" y="63"/>
                  </a:cubicBezTo>
                  <a:cubicBezTo>
                    <a:pt x="71" y="59"/>
                    <a:pt x="59" y="76"/>
                    <a:pt x="59" y="64"/>
                  </a:cubicBezTo>
                  <a:cubicBezTo>
                    <a:pt x="60" y="53"/>
                    <a:pt x="55" y="42"/>
                    <a:pt x="58" y="36"/>
                  </a:cubicBezTo>
                  <a:cubicBezTo>
                    <a:pt x="61" y="31"/>
                    <a:pt x="49" y="33"/>
                    <a:pt x="66" y="0"/>
                  </a:cubicBezTo>
                  <a:cubicBezTo>
                    <a:pt x="59" y="0"/>
                    <a:pt x="15" y="16"/>
                    <a:pt x="7" y="18"/>
                  </a:cubicBezTo>
                  <a:cubicBezTo>
                    <a:pt x="0" y="20"/>
                    <a:pt x="2" y="18"/>
                    <a:pt x="2" y="31"/>
                  </a:cubicBezTo>
                  <a:cubicBezTo>
                    <a:pt x="2" y="44"/>
                    <a:pt x="2" y="147"/>
                    <a:pt x="2" y="147"/>
                  </a:cubicBezTo>
                  <a:cubicBezTo>
                    <a:pt x="11" y="146"/>
                    <a:pt x="26" y="151"/>
                    <a:pt x="30" y="147"/>
                  </a:cubicBezTo>
                  <a:cubicBezTo>
                    <a:pt x="34" y="142"/>
                    <a:pt x="22" y="141"/>
                    <a:pt x="28" y="127"/>
                  </a:cubicBezTo>
                  <a:cubicBezTo>
                    <a:pt x="33" y="113"/>
                    <a:pt x="49" y="123"/>
                    <a:pt x="50" y="112"/>
                  </a:cubicBezTo>
                  <a:cubicBezTo>
                    <a:pt x="51" y="102"/>
                    <a:pt x="67" y="115"/>
                    <a:pt x="56" y="104"/>
                  </a:cubicBezTo>
                  <a:cubicBezTo>
                    <a:pt x="51" y="99"/>
                    <a:pt x="61" y="103"/>
                    <a:pt x="66" y="98"/>
                  </a:cubicBezTo>
                  <a:cubicBezTo>
                    <a:pt x="71" y="94"/>
                    <a:pt x="69" y="106"/>
                    <a:pt x="79" y="106"/>
                  </a:cubicBezTo>
                  <a:cubicBezTo>
                    <a:pt x="88" y="107"/>
                    <a:pt x="73" y="113"/>
                    <a:pt x="97" y="114"/>
                  </a:cubicBezTo>
                  <a:cubicBezTo>
                    <a:pt x="111" y="114"/>
                    <a:pt x="94" y="119"/>
                    <a:pt x="106" y="129"/>
                  </a:cubicBezTo>
                  <a:cubicBezTo>
                    <a:pt x="112" y="134"/>
                    <a:pt x="98" y="130"/>
                    <a:pt x="104" y="135"/>
                  </a:cubicBezTo>
                  <a:cubicBezTo>
                    <a:pt x="109" y="141"/>
                    <a:pt x="97" y="139"/>
                    <a:pt x="106" y="147"/>
                  </a:cubicBezTo>
                  <a:cubicBezTo>
                    <a:pt x="116" y="155"/>
                    <a:pt x="122" y="147"/>
                    <a:pt x="130" y="151"/>
                  </a:cubicBezTo>
                  <a:cubicBezTo>
                    <a:pt x="138" y="155"/>
                    <a:pt x="132" y="144"/>
                    <a:pt x="143" y="150"/>
                  </a:cubicBezTo>
                  <a:cubicBezTo>
                    <a:pt x="154" y="156"/>
                    <a:pt x="148" y="169"/>
                    <a:pt x="155" y="175"/>
                  </a:cubicBezTo>
                  <a:cubicBezTo>
                    <a:pt x="163" y="181"/>
                    <a:pt x="158" y="190"/>
                    <a:pt x="173" y="201"/>
                  </a:cubicBezTo>
                  <a:cubicBezTo>
                    <a:pt x="187" y="211"/>
                    <a:pt x="199" y="229"/>
                    <a:pt x="207" y="226"/>
                  </a:cubicBezTo>
                  <a:cubicBezTo>
                    <a:pt x="212" y="225"/>
                    <a:pt x="236" y="254"/>
                    <a:pt x="243" y="250"/>
                  </a:cubicBezTo>
                  <a:cubicBezTo>
                    <a:pt x="248" y="248"/>
                    <a:pt x="255" y="255"/>
                    <a:pt x="263" y="259"/>
                  </a:cubicBezTo>
                  <a:cubicBezTo>
                    <a:pt x="270" y="262"/>
                    <a:pt x="258" y="261"/>
                    <a:pt x="262" y="281"/>
                  </a:cubicBezTo>
                  <a:cubicBezTo>
                    <a:pt x="280" y="275"/>
                    <a:pt x="277" y="289"/>
                    <a:pt x="282" y="286"/>
                  </a:cubicBezTo>
                  <a:cubicBezTo>
                    <a:pt x="286" y="283"/>
                    <a:pt x="289" y="284"/>
                    <a:pt x="293" y="287"/>
                  </a:cubicBezTo>
                  <a:cubicBezTo>
                    <a:pt x="294" y="285"/>
                    <a:pt x="290" y="281"/>
                    <a:pt x="298" y="269"/>
                  </a:cubicBezTo>
                  <a:cubicBezTo>
                    <a:pt x="306" y="257"/>
                    <a:pt x="311" y="254"/>
                    <a:pt x="303" y="246"/>
                  </a:cubicBezTo>
                  <a:cubicBezTo>
                    <a:pt x="295" y="239"/>
                    <a:pt x="305" y="230"/>
                    <a:pt x="301" y="227"/>
                  </a:cubicBezTo>
                  <a:cubicBezTo>
                    <a:pt x="298" y="224"/>
                    <a:pt x="291" y="230"/>
                    <a:pt x="291" y="223"/>
                  </a:cubicBezTo>
                  <a:cubicBezTo>
                    <a:pt x="290" y="219"/>
                    <a:pt x="288" y="220"/>
                    <a:pt x="283" y="219"/>
                  </a:cubicBezTo>
                  <a:cubicBezTo>
                    <a:pt x="278" y="218"/>
                    <a:pt x="287" y="202"/>
                    <a:pt x="298" y="205"/>
                  </a:cubicBezTo>
                  <a:cubicBezTo>
                    <a:pt x="308" y="209"/>
                    <a:pt x="310" y="208"/>
                    <a:pt x="317" y="197"/>
                  </a:cubicBezTo>
                  <a:cubicBezTo>
                    <a:pt x="323" y="186"/>
                    <a:pt x="310" y="185"/>
                    <a:pt x="323" y="183"/>
                  </a:cubicBezTo>
                  <a:cubicBezTo>
                    <a:pt x="336" y="182"/>
                    <a:pt x="328" y="168"/>
                    <a:pt x="333" y="165"/>
                  </a:cubicBezTo>
                  <a:cubicBezTo>
                    <a:pt x="336" y="162"/>
                    <a:pt x="335" y="172"/>
                    <a:pt x="348" y="166"/>
                  </a:cubicBezTo>
                  <a:cubicBezTo>
                    <a:pt x="360" y="161"/>
                    <a:pt x="355" y="156"/>
                    <a:pt x="358" y="156"/>
                  </a:cubicBezTo>
                  <a:cubicBezTo>
                    <a:pt x="359" y="157"/>
                    <a:pt x="360" y="157"/>
                    <a:pt x="360" y="158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59" y="144"/>
                    <a:pt x="357" y="142"/>
                    <a:pt x="355" y="141"/>
                  </a:cubicBezTo>
                  <a:cubicBezTo>
                    <a:pt x="351" y="139"/>
                    <a:pt x="355" y="135"/>
                    <a:pt x="360" y="131"/>
                  </a:cubicBezTo>
                  <a:cubicBezTo>
                    <a:pt x="360" y="121"/>
                    <a:pt x="360" y="121"/>
                    <a:pt x="360" y="121"/>
                  </a:cubicBezTo>
                  <a:cubicBezTo>
                    <a:pt x="360" y="120"/>
                    <a:pt x="359" y="120"/>
                    <a:pt x="356" y="12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9026305" y="5452443"/>
              <a:ext cx="120447" cy="120062"/>
            </a:xfrm>
            <a:custGeom>
              <a:avLst/>
              <a:gdLst/>
              <a:ahLst/>
              <a:cxnLst/>
              <a:rect l="l" t="t" r="r" b="b"/>
              <a:pathLst>
                <a:path w="31" h="28" extrusionOk="0">
                  <a:moveTo>
                    <a:pt x="27" y="5"/>
                  </a:moveTo>
                  <a:cubicBezTo>
                    <a:pt x="21" y="3"/>
                    <a:pt x="8" y="0"/>
                    <a:pt x="7" y="8"/>
                  </a:cubicBezTo>
                  <a:cubicBezTo>
                    <a:pt x="6" y="17"/>
                    <a:pt x="0" y="5"/>
                    <a:pt x="0" y="17"/>
                  </a:cubicBezTo>
                  <a:cubicBezTo>
                    <a:pt x="0" y="28"/>
                    <a:pt x="22" y="22"/>
                    <a:pt x="31" y="2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0" y="6"/>
                    <a:pt x="27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9112571" y="5230240"/>
              <a:ext cx="34181" cy="60926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4" y="10"/>
                  </a:moveTo>
                  <a:cubicBezTo>
                    <a:pt x="6" y="11"/>
                    <a:pt x="8" y="13"/>
                    <a:pt x="9" y="1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0" y="8"/>
                    <a:pt x="4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8829358" y="5337758"/>
              <a:ext cx="317393" cy="611060"/>
            </a:xfrm>
            <a:custGeom>
              <a:avLst/>
              <a:gdLst/>
              <a:ahLst/>
              <a:cxnLst/>
              <a:rect l="l" t="t" r="r" b="b"/>
              <a:pathLst>
                <a:path w="82" h="143" extrusionOk="0">
                  <a:moveTo>
                    <a:pt x="51" y="44"/>
                  </a:moveTo>
                  <a:cubicBezTo>
                    <a:pt x="51" y="32"/>
                    <a:pt x="57" y="44"/>
                    <a:pt x="58" y="35"/>
                  </a:cubicBezTo>
                  <a:cubicBezTo>
                    <a:pt x="59" y="27"/>
                    <a:pt x="72" y="30"/>
                    <a:pt x="78" y="32"/>
                  </a:cubicBezTo>
                  <a:cubicBezTo>
                    <a:pt x="81" y="33"/>
                    <a:pt x="82" y="36"/>
                    <a:pt x="82" y="37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1" y="24"/>
                  </a:cubicBezTo>
                  <a:cubicBezTo>
                    <a:pt x="76" y="22"/>
                    <a:pt x="78" y="20"/>
                    <a:pt x="82" y="17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1"/>
                    <a:pt x="81" y="1"/>
                    <a:pt x="80" y="0"/>
                  </a:cubicBezTo>
                  <a:cubicBezTo>
                    <a:pt x="77" y="0"/>
                    <a:pt x="82" y="5"/>
                    <a:pt x="70" y="10"/>
                  </a:cubicBezTo>
                  <a:cubicBezTo>
                    <a:pt x="57" y="16"/>
                    <a:pt x="58" y="6"/>
                    <a:pt x="55" y="9"/>
                  </a:cubicBezTo>
                  <a:cubicBezTo>
                    <a:pt x="50" y="12"/>
                    <a:pt x="58" y="26"/>
                    <a:pt x="45" y="27"/>
                  </a:cubicBezTo>
                  <a:cubicBezTo>
                    <a:pt x="32" y="29"/>
                    <a:pt x="45" y="30"/>
                    <a:pt x="39" y="41"/>
                  </a:cubicBezTo>
                  <a:cubicBezTo>
                    <a:pt x="32" y="52"/>
                    <a:pt x="30" y="53"/>
                    <a:pt x="20" y="49"/>
                  </a:cubicBezTo>
                  <a:cubicBezTo>
                    <a:pt x="9" y="46"/>
                    <a:pt x="0" y="62"/>
                    <a:pt x="5" y="63"/>
                  </a:cubicBezTo>
                  <a:cubicBezTo>
                    <a:pt x="10" y="64"/>
                    <a:pt x="12" y="63"/>
                    <a:pt x="13" y="67"/>
                  </a:cubicBezTo>
                  <a:cubicBezTo>
                    <a:pt x="13" y="74"/>
                    <a:pt x="20" y="68"/>
                    <a:pt x="23" y="71"/>
                  </a:cubicBezTo>
                  <a:cubicBezTo>
                    <a:pt x="27" y="74"/>
                    <a:pt x="17" y="83"/>
                    <a:pt x="25" y="90"/>
                  </a:cubicBezTo>
                  <a:cubicBezTo>
                    <a:pt x="33" y="98"/>
                    <a:pt x="28" y="101"/>
                    <a:pt x="20" y="113"/>
                  </a:cubicBezTo>
                  <a:cubicBezTo>
                    <a:pt x="12" y="125"/>
                    <a:pt x="16" y="129"/>
                    <a:pt x="15" y="131"/>
                  </a:cubicBezTo>
                  <a:cubicBezTo>
                    <a:pt x="20" y="143"/>
                    <a:pt x="23" y="140"/>
                    <a:pt x="25" y="135"/>
                  </a:cubicBezTo>
                  <a:cubicBezTo>
                    <a:pt x="28" y="130"/>
                    <a:pt x="34" y="129"/>
                    <a:pt x="41" y="127"/>
                  </a:cubicBezTo>
                  <a:cubicBezTo>
                    <a:pt x="48" y="125"/>
                    <a:pt x="51" y="134"/>
                    <a:pt x="54" y="132"/>
                  </a:cubicBezTo>
                  <a:cubicBezTo>
                    <a:pt x="57" y="131"/>
                    <a:pt x="52" y="121"/>
                    <a:pt x="58" y="117"/>
                  </a:cubicBezTo>
                  <a:cubicBezTo>
                    <a:pt x="65" y="112"/>
                    <a:pt x="70" y="121"/>
                    <a:pt x="75" y="117"/>
                  </a:cubicBezTo>
                  <a:cubicBezTo>
                    <a:pt x="81" y="114"/>
                    <a:pt x="69" y="107"/>
                    <a:pt x="77" y="103"/>
                  </a:cubicBezTo>
                  <a:cubicBezTo>
                    <a:pt x="80" y="101"/>
                    <a:pt x="81" y="99"/>
                    <a:pt x="82" y="96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73" y="49"/>
                    <a:pt x="51" y="55"/>
                    <a:pt x="51" y="4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5937013" y="6597509"/>
              <a:ext cx="629903" cy="290298"/>
            </a:xfrm>
            <a:custGeom>
              <a:avLst/>
              <a:gdLst/>
              <a:ahLst/>
              <a:cxnLst/>
              <a:rect l="l" t="t" r="r" b="b"/>
              <a:pathLst>
                <a:path w="162" h="68" extrusionOk="0">
                  <a:moveTo>
                    <a:pt x="150" y="55"/>
                  </a:moveTo>
                  <a:cubicBezTo>
                    <a:pt x="142" y="48"/>
                    <a:pt x="134" y="39"/>
                    <a:pt x="126" y="33"/>
                  </a:cubicBezTo>
                  <a:cubicBezTo>
                    <a:pt x="121" y="30"/>
                    <a:pt x="115" y="28"/>
                    <a:pt x="110" y="25"/>
                  </a:cubicBezTo>
                  <a:cubicBezTo>
                    <a:pt x="101" y="20"/>
                    <a:pt x="94" y="10"/>
                    <a:pt x="84" y="6"/>
                  </a:cubicBezTo>
                  <a:cubicBezTo>
                    <a:pt x="76" y="2"/>
                    <a:pt x="64" y="2"/>
                    <a:pt x="55" y="0"/>
                  </a:cubicBezTo>
                  <a:cubicBezTo>
                    <a:pt x="48" y="8"/>
                    <a:pt x="21" y="14"/>
                    <a:pt x="13" y="16"/>
                  </a:cubicBezTo>
                  <a:cubicBezTo>
                    <a:pt x="12" y="17"/>
                    <a:pt x="0" y="20"/>
                    <a:pt x="0" y="21"/>
                  </a:cubicBezTo>
                  <a:cubicBezTo>
                    <a:pt x="0" y="23"/>
                    <a:pt x="25" y="49"/>
                    <a:pt x="25" y="53"/>
                  </a:cubicBezTo>
                  <a:cubicBezTo>
                    <a:pt x="25" y="54"/>
                    <a:pt x="18" y="57"/>
                    <a:pt x="17" y="58"/>
                  </a:cubicBezTo>
                  <a:cubicBezTo>
                    <a:pt x="15" y="61"/>
                    <a:pt x="15" y="65"/>
                    <a:pt x="13" y="68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57" y="62"/>
                    <a:pt x="152" y="57"/>
                    <a:pt x="150" y="5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112800" y="5866387"/>
              <a:ext cx="927764" cy="1021420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231" y="228"/>
                  </a:moveTo>
                  <a:cubicBezTo>
                    <a:pt x="225" y="224"/>
                    <a:pt x="228" y="215"/>
                    <a:pt x="222" y="208"/>
                  </a:cubicBezTo>
                  <a:cubicBezTo>
                    <a:pt x="215" y="200"/>
                    <a:pt x="227" y="187"/>
                    <a:pt x="218" y="171"/>
                  </a:cubicBezTo>
                  <a:cubicBezTo>
                    <a:pt x="209" y="155"/>
                    <a:pt x="186" y="151"/>
                    <a:pt x="182" y="136"/>
                  </a:cubicBezTo>
                  <a:cubicBezTo>
                    <a:pt x="179" y="120"/>
                    <a:pt x="162" y="122"/>
                    <a:pt x="163" y="102"/>
                  </a:cubicBezTo>
                  <a:cubicBezTo>
                    <a:pt x="165" y="82"/>
                    <a:pt x="186" y="80"/>
                    <a:pt x="180" y="66"/>
                  </a:cubicBezTo>
                  <a:cubicBezTo>
                    <a:pt x="174" y="51"/>
                    <a:pt x="188" y="57"/>
                    <a:pt x="186" y="52"/>
                  </a:cubicBezTo>
                  <a:cubicBezTo>
                    <a:pt x="184" y="46"/>
                    <a:pt x="162" y="52"/>
                    <a:pt x="161" y="41"/>
                  </a:cubicBezTo>
                  <a:cubicBezTo>
                    <a:pt x="159" y="31"/>
                    <a:pt x="152" y="25"/>
                    <a:pt x="148" y="7"/>
                  </a:cubicBezTo>
                  <a:cubicBezTo>
                    <a:pt x="148" y="7"/>
                    <a:pt x="143" y="6"/>
                    <a:pt x="142" y="7"/>
                  </a:cubicBezTo>
                  <a:cubicBezTo>
                    <a:pt x="141" y="9"/>
                    <a:pt x="134" y="13"/>
                    <a:pt x="134" y="13"/>
                  </a:cubicBezTo>
                  <a:cubicBezTo>
                    <a:pt x="131" y="9"/>
                    <a:pt x="138" y="3"/>
                    <a:pt x="131" y="2"/>
                  </a:cubicBezTo>
                  <a:cubicBezTo>
                    <a:pt x="126" y="1"/>
                    <a:pt x="126" y="7"/>
                    <a:pt x="118" y="5"/>
                  </a:cubicBezTo>
                  <a:cubicBezTo>
                    <a:pt x="115" y="3"/>
                    <a:pt x="111" y="0"/>
                    <a:pt x="107" y="0"/>
                  </a:cubicBezTo>
                  <a:cubicBezTo>
                    <a:pt x="106" y="0"/>
                    <a:pt x="105" y="0"/>
                    <a:pt x="104" y="1"/>
                  </a:cubicBezTo>
                  <a:cubicBezTo>
                    <a:pt x="104" y="1"/>
                    <a:pt x="103" y="2"/>
                    <a:pt x="102" y="2"/>
                  </a:cubicBezTo>
                  <a:cubicBezTo>
                    <a:pt x="101" y="2"/>
                    <a:pt x="101" y="1"/>
                    <a:pt x="100" y="1"/>
                  </a:cubicBezTo>
                  <a:cubicBezTo>
                    <a:pt x="99" y="0"/>
                    <a:pt x="99" y="0"/>
                    <a:pt x="98" y="0"/>
                  </a:cubicBezTo>
                  <a:cubicBezTo>
                    <a:pt x="97" y="0"/>
                    <a:pt x="97" y="0"/>
                    <a:pt x="97" y="1"/>
                  </a:cubicBezTo>
                  <a:cubicBezTo>
                    <a:pt x="93" y="5"/>
                    <a:pt x="93" y="7"/>
                    <a:pt x="87" y="9"/>
                  </a:cubicBezTo>
                  <a:cubicBezTo>
                    <a:pt x="85" y="15"/>
                    <a:pt x="78" y="24"/>
                    <a:pt x="74" y="25"/>
                  </a:cubicBezTo>
                  <a:cubicBezTo>
                    <a:pt x="69" y="29"/>
                    <a:pt x="63" y="25"/>
                    <a:pt x="61" y="34"/>
                  </a:cubicBezTo>
                  <a:cubicBezTo>
                    <a:pt x="59" y="41"/>
                    <a:pt x="62" y="44"/>
                    <a:pt x="63" y="51"/>
                  </a:cubicBezTo>
                  <a:cubicBezTo>
                    <a:pt x="65" y="58"/>
                    <a:pt x="60" y="65"/>
                    <a:pt x="59" y="72"/>
                  </a:cubicBezTo>
                  <a:cubicBezTo>
                    <a:pt x="59" y="75"/>
                    <a:pt x="59" y="78"/>
                    <a:pt x="60" y="82"/>
                  </a:cubicBezTo>
                  <a:cubicBezTo>
                    <a:pt x="60" y="82"/>
                    <a:pt x="60" y="83"/>
                    <a:pt x="60" y="84"/>
                  </a:cubicBezTo>
                  <a:cubicBezTo>
                    <a:pt x="60" y="84"/>
                    <a:pt x="60" y="85"/>
                    <a:pt x="60" y="85"/>
                  </a:cubicBezTo>
                  <a:cubicBezTo>
                    <a:pt x="59" y="88"/>
                    <a:pt x="56" y="95"/>
                    <a:pt x="54" y="97"/>
                  </a:cubicBezTo>
                  <a:cubicBezTo>
                    <a:pt x="48" y="103"/>
                    <a:pt x="38" y="107"/>
                    <a:pt x="32" y="111"/>
                  </a:cubicBezTo>
                  <a:cubicBezTo>
                    <a:pt x="21" y="118"/>
                    <a:pt x="10" y="124"/>
                    <a:pt x="0" y="131"/>
                  </a:cubicBezTo>
                  <a:cubicBezTo>
                    <a:pt x="2" y="140"/>
                    <a:pt x="4" y="149"/>
                    <a:pt x="6" y="158"/>
                  </a:cubicBezTo>
                  <a:cubicBezTo>
                    <a:pt x="6" y="158"/>
                    <a:pt x="7" y="159"/>
                    <a:pt x="7" y="159"/>
                  </a:cubicBezTo>
                  <a:cubicBezTo>
                    <a:pt x="6" y="160"/>
                    <a:pt x="5" y="159"/>
                    <a:pt x="4" y="160"/>
                  </a:cubicBezTo>
                  <a:cubicBezTo>
                    <a:pt x="4" y="160"/>
                    <a:pt x="6" y="166"/>
                    <a:pt x="6" y="166"/>
                  </a:cubicBezTo>
                  <a:cubicBezTo>
                    <a:pt x="8" y="166"/>
                    <a:pt x="13" y="162"/>
                    <a:pt x="12" y="168"/>
                  </a:cubicBezTo>
                  <a:cubicBezTo>
                    <a:pt x="12" y="169"/>
                    <a:pt x="11" y="170"/>
                    <a:pt x="10" y="171"/>
                  </a:cubicBezTo>
                  <a:cubicBezTo>
                    <a:pt x="19" y="173"/>
                    <a:pt x="31" y="173"/>
                    <a:pt x="39" y="177"/>
                  </a:cubicBezTo>
                  <a:cubicBezTo>
                    <a:pt x="49" y="181"/>
                    <a:pt x="56" y="191"/>
                    <a:pt x="65" y="196"/>
                  </a:cubicBezTo>
                  <a:cubicBezTo>
                    <a:pt x="70" y="199"/>
                    <a:pt x="76" y="201"/>
                    <a:pt x="81" y="204"/>
                  </a:cubicBezTo>
                  <a:cubicBezTo>
                    <a:pt x="89" y="210"/>
                    <a:pt x="97" y="219"/>
                    <a:pt x="105" y="226"/>
                  </a:cubicBezTo>
                  <a:cubicBezTo>
                    <a:pt x="107" y="228"/>
                    <a:pt x="112" y="233"/>
                    <a:pt x="117" y="239"/>
                  </a:cubicBezTo>
                  <a:cubicBezTo>
                    <a:pt x="207" y="239"/>
                    <a:pt x="207" y="239"/>
                    <a:pt x="207" y="239"/>
                  </a:cubicBezTo>
                  <a:cubicBezTo>
                    <a:pt x="211" y="236"/>
                    <a:pt x="217" y="237"/>
                    <a:pt x="222" y="239"/>
                  </a:cubicBezTo>
                  <a:cubicBezTo>
                    <a:pt x="225" y="239"/>
                    <a:pt x="225" y="239"/>
                    <a:pt x="225" y="239"/>
                  </a:cubicBezTo>
                  <a:cubicBezTo>
                    <a:pt x="225" y="237"/>
                    <a:pt x="227" y="237"/>
                    <a:pt x="230" y="239"/>
                  </a:cubicBezTo>
                  <a:cubicBezTo>
                    <a:pt x="239" y="239"/>
                    <a:pt x="239" y="239"/>
                    <a:pt x="239" y="239"/>
                  </a:cubicBezTo>
                  <a:cubicBezTo>
                    <a:pt x="238" y="233"/>
                    <a:pt x="236" y="231"/>
                    <a:pt x="231" y="22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915234" y="6875263"/>
              <a:ext cx="58596" cy="12544"/>
            </a:xfrm>
            <a:custGeom>
              <a:avLst/>
              <a:gdLst/>
              <a:ahLst/>
              <a:cxnLst/>
              <a:rect l="l" t="t" r="r" b="b"/>
              <a:pathLst>
                <a:path w="15" h="3" extrusionOk="0">
                  <a:moveTo>
                    <a:pt x="0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0" y="1"/>
                    <a:pt x="4" y="0"/>
                    <a:pt x="0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314859" y="6461320"/>
              <a:ext cx="1497444" cy="426488"/>
            </a:xfrm>
            <a:custGeom>
              <a:avLst/>
              <a:gdLst/>
              <a:ahLst/>
              <a:cxnLst/>
              <a:rect l="l" t="t" r="r" b="b"/>
              <a:pathLst>
                <a:path w="386" h="100" extrusionOk="0">
                  <a:moveTo>
                    <a:pt x="378" y="89"/>
                  </a:moveTo>
                  <a:cubicBezTo>
                    <a:pt x="386" y="74"/>
                    <a:pt x="372" y="65"/>
                    <a:pt x="385" y="52"/>
                  </a:cubicBezTo>
                  <a:cubicBezTo>
                    <a:pt x="385" y="52"/>
                    <a:pt x="385" y="52"/>
                    <a:pt x="384" y="51"/>
                  </a:cubicBezTo>
                  <a:cubicBezTo>
                    <a:pt x="382" y="46"/>
                    <a:pt x="385" y="35"/>
                    <a:pt x="369" y="36"/>
                  </a:cubicBezTo>
                  <a:cubicBezTo>
                    <a:pt x="353" y="38"/>
                    <a:pt x="360" y="34"/>
                    <a:pt x="346" y="33"/>
                  </a:cubicBezTo>
                  <a:cubicBezTo>
                    <a:pt x="332" y="31"/>
                    <a:pt x="345" y="22"/>
                    <a:pt x="320" y="11"/>
                  </a:cubicBezTo>
                  <a:cubicBezTo>
                    <a:pt x="304" y="4"/>
                    <a:pt x="299" y="6"/>
                    <a:pt x="293" y="11"/>
                  </a:cubicBezTo>
                  <a:cubicBezTo>
                    <a:pt x="287" y="16"/>
                    <a:pt x="282" y="5"/>
                    <a:pt x="261" y="30"/>
                  </a:cubicBezTo>
                  <a:cubicBezTo>
                    <a:pt x="248" y="45"/>
                    <a:pt x="267" y="63"/>
                    <a:pt x="255" y="79"/>
                  </a:cubicBezTo>
                  <a:cubicBezTo>
                    <a:pt x="243" y="95"/>
                    <a:pt x="231" y="96"/>
                    <a:pt x="222" y="84"/>
                  </a:cubicBezTo>
                  <a:cubicBezTo>
                    <a:pt x="213" y="72"/>
                    <a:pt x="192" y="64"/>
                    <a:pt x="175" y="63"/>
                  </a:cubicBezTo>
                  <a:cubicBezTo>
                    <a:pt x="159" y="61"/>
                    <a:pt x="149" y="61"/>
                    <a:pt x="145" y="38"/>
                  </a:cubicBezTo>
                  <a:cubicBezTo>
                    <a:pt x="142" y="15"/>
                    <a:pt x="125" y="24"/>
                    <a:pt x="119" y="18"/>
                  </a:cubicBezTo>
                  <a:cubicBezTo>
                    <a:pt x="112" y="12"/>
                    <a:pt x="93" y="6"/>
                    <a:pt x="82" y="10"/>
                  </a:cubicBezTo>
                  <a:cubicBezTo>
                    <a:pt x="72" y="13"/>
                    <a:pt x="57" y="4"/>
                    <a:pt x="50" y="0"/>
                  </a:cubicBezTo>
                  <a:cubicBezTo>
                    <a:pt x="41" y="18"/>
                    <a:pt x="56" y="21"/>
                    <a:pt x="46" y="25"/>
                  </a:cubicBezTo>
                  <a:cubicBezTo>
                    <a:pt x="36" y="29"/>
                    <a:pt x="30" y="35"/>
                    <a:pt x="17" y="46"/>
                  </a:cubicBezTo>
                  <a:cubicBezTo>
                    <a:pt x="4" y="57"/>
                    <a:pt x="34" y="74"/>
                    <a:pt x="0" y="93"/>
                  </a:cubicBezTo>
                  <a:cubicBezTo>
                    <a:pt x="1" y="95"/>
                    <a:pt x="1" y="98"/>
                    <a:pt x="2" y="100"/>
                  </a:cubicBezTo>
                  <a:cubicBezTo>
                    <a:pt x="374" y="100"/>
                    <a:pt x="374" y="100"/>
                    <a:pt x="374" y="100"/>
                  </a:cubicBezTo>
                  <a:cubicBezTo>
                    <a:pt x="374" y="97"/>
                    <a:pt x="375" y="93"/>
                    <a:pt x="378" y="8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5476386" y="6097550"/>
              <a:ext cx="227871" cy="166653"/>
            </a:xfrm>
            <a:custGeom>
              <a:avLst/>
              <a:gdLst/>
              <a:ahLst/>
              <a:cxnLst/>
              <a:rect l="l" t="t" r="r" b="b"/>
              <a:pathLst>
                <a:path w="59" h="39" extrusionOk="0">
                  <a:moveTo>
                    <a:pt x="54" y="3"/>
                  </a:moveTo>
                  <a:cubicBezTo>
                    <a:pt x="50" y="6"/>
                    <a:pt x="39" y="16"/>
                    <a:pt x="26" y="13"/>
                  </a:cubicBezTo>
                  <a:cubicBezTo>
                    <a:pt x="12" y="9"/>
                    <a:pt x="22" y="20"/>
                    <a:pt x="14" y="19"/>
                  </a:cubicBezTo>
                  <a:cubicBezTo>
                    <a:pt x="7" y="17"/>
                    <a:pt x="8" y="24"/>
                    <a:pt x="4" y="22"/>
                  </a:cubicBezTo>
                  <a:cubicBezTo>
                    <a:pt x="0" y="21"/>
                    <a:pt x="2" y="23"/>
                    <a:pt x="5" y="31"/>
                  </a:cubicBezTo>
                  <a:cubicBezTo>
                    <a:pt x="5" y="34"/>
                    <a:pt x="9" y="36"/>
                    <a:pt x="14" y="36"/>
                  </a:cubicBezTo>
                  <a:cubicBezTo>
                    <a:pt x="19" y="35"/>
                    <a:pt x="21" y="39"/>
                    <a:pt x="21" y="36"/>
                  </a:cubicBezTo>
                  <a:cubicBezTo>
                    <a:pt x="22" y="33"/>
                    <a:pt x="32" y="35"/>
                    <a:pt x="35" y="28"/>
                  </a:cubicBezTo>
                  <a:cubicBezTo>
                    <a:pt x="39" y="22"/>
                    <a:pt x="51" y="27"/>
                    <a:pt x="45" y="21"/>
                  </a:cubicBezTo>
                  <a:cubicBezTo>
                    <a:pt x="40" y="16"/>
                    <a:pt x="44" y="15"/>
                    <a:pt x="51" y="9"/>
                  </a:cubicBezTo>
                  <a:cubicBezTo>
                    <a:pt x="59" y="2"/>
                    <a:pt x="58" y="0"/>
                    <a:pt x="54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1892649" y="5887891"/>
              <a:ext cx="1438848" cy="999917"/>
            </a:xfrm>
            <a:custGeom>
              <a:avLst/>
              <a:gdLst/>
              <a:ahLst/>
              <a:cxnLst/>
              <a:rect l="l" t="t" r="r" b="b"/>
              <a:pathLst>
                <a:path w="371" h="234" extrusionOk="0">
                  <a:moveTo>
                    <a:pt x="337" y="146"/>
                  </a:moveTo>
                  <a:cubicBezTo>
                    <a:pt x="334" y="135"/>
                    <a:pt x="317" y="117"/>
                    <a:pt x="318" y="107"/>
                  </a:cubicBezTo>
                  <a:cubicBezTo>
                    <a:pt x="319" y="97"/>
                    <a:pt x="337" y="88"/>
                    <a:pt x="337" y="82"/>
                  </a:cubicBezTo>
                  <a:cubicBezTo>
                    <a:pt x="336" y="66"/>
                    <a:pt x="345" y="77"/>
                    <a:pt x="338" y="53"/>
                  </a:cubicBezTo>
                  <a:cubicBezTo>
                    <a:pt x="333" y="38"/>
                    <a:pt x="342" y="29"/>
                    <a:pt x="336" y="25"/>
                  </a:cubicBezTo>
                  <a:cubicBezTo>
                    <a:pt x="330" y="21"/>
                    <a:pt x="344" y="18"/>
                    <a:pt x="346" y="10"/>
                  </a:cubicBezTo>
                  <a:cubicBezTo>
                    <a:pt x="342" y="10"/>
                    <a:pt x="336" y="8"/>
                    <a:pt x="331" y="12"/>
                  </a:cubicBezTo>
                  <a:cubicBezTo>
                    <a:pt x="324" y="16"/>
                    <a:pt x="327" y="9"/>
                    <a:pt x="318" y="5"/>
                  </a:cubicBezTo>
                  <a:cubicBezTo>
                    <a:pt x="309" y="0"/>
                    <a:pt x="313" y="14"/>
                    <a:pt x="300" y="8"/>
                  </a:cubicBezTo>
                  <a:cubicBezTo>
                    <a:pt x="287" y="2"/>
                    <a:pt x="292" y="9"/>
                    <a:pt x="279" y="12"/>
                  </a:cubicBezTo>
                  <a:cubicBezTo>
                    <a:pt x="266" y="15"/>
                    <a:pt x="267" y="24"/>
                    <a:pt x="259" y="16"/>
                  </a:cubicBezTo>
                  <a:cubicBezTo>
                    <a:pt x="254" y="10"/>
                    <a:pt x="237" y="8"/>
                    <a:pt x="225" y="12"/>
                  </a:cubicBezTo>
                  <a:cubicBezTo>
                    <a:pt x="213" y="17"/>
                    <a:pt x="206" y="9"/>
                    <a:pt x="202" y="16"/>
                  </a:cubicBezTo>
                  <a:cubicBezTo>
                    <a:pt x="198" y="23"/>
                    <a:pt x="194" y="20"/>
                    <a:pt x="177" y="22"/>
                  </a:cubicBezTo>
                  <a:cubicBezTo>
                    <a:pt x="159" y="23"/>
                    <a:pt x="138" y="31"/>
                    <a:pt x="134" y="43"/>
                  </a:cubicBezTo>
                  <a:cubicBezTo>
                    <a:pt x="130" y="56"/>
                    <a:pt x="125" y="41"/>
                    <a:pt x="120" y="48"/>
                  </a:cubicBezTo>
                  <a:cubicBezTo>
                    <a:pt x="114" y="54"/>
                    <a:pt x="112" y="44"/>
                    <a:pt x="104" y="54"/>
                  </a:cubicBezTo>
                  <a:cubicBezTo>
                    <a:pt x="99" y="62"/>
                    <a:pt x="89" y="73"/>
                    <a:pt x="79" y="70"/>
                  </a:cubicBezTo>
                  <a:cubicBezTo>
                    <a:pt x="100" y="80"/>
                    <a:pt x="86" y="143"/>
                    <a:pt x="103" y="150"/>
                  </a:cubicBezTo>
                  <a:cubicBezTo>
                    <a:pt x="112" y="153"/>
                    <a:pt x="104" y="156"/>
                    <a:pt x="103" y="164"/>
                  </a:cubicBezTo>
                  <a:cubicBezTo>
                    <a:pt x="102" y="172"/>
                    <a:pt x="69" y="161"/>
                    <a:pt x="60" y="173"/>
                  </a:cubicBezTo>
                  <a:cubicBezTo>
                    <a:pt x="50" y="186"/>
                    <a:pt x="30" y="174"/>
                    <a:pt x="38" y="188"/>
                  </a:cubicBezTo>
                  <a:cubicBezTo>
                    <a:pt x="45" y="202"/>
                    <a:pt x="51" y="204"/>
                    <a:pt x="31" y="211"/>
                  </a:cubicBezTo>
                  <a:cubicBezTo>
                    <a:pt x="11" y="219"/>
                    <a:pt x="11" y="218"/>
                    <a:pt x="4" y="231"/>
                  </a:cubicBezTo>
                  <a:cubicBezTo>
                    <a:pt x="4" y="232"/>
                    <a:pt x="2" y="233"/>
                    <a:pt x="0" y="234"/>
                  </a:cubicBezTo>
                  <a:cubicBezTo>
                    <a:pt x="371" y="234"/>
                    <a:pt x="371" y="234"/>
                    <a:pt x="371" y="234"/>
                  </a:cubicBezTo>
                  <a:cubicBezTo>
                    <a:pt x="370" y="232"/>
                    <a:pt x="370" y="229"/>
                    <a:pt x="369" y="227"/>
                  </a:cubicBezTo>
                  <a:cubicBezTo>
                    <a:pt x="361" y="142"/>
                    <a:pt x="345" y="172"/>
                    <a:pt x="337" y="14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113029" y="5853843"/>
              <a:ext cx="418308" cy="1005293"/>
            </a:xfrm>
            <a:custGeom>
              <a:avLst/>
              <a:gdLst/>
              <a:ahLst/>
              <a:cxnLst/>
              <a:rect l="l" t="t" r="r" b="b"/>
              <a:pathLst>
                <a:path w="108" h="235" extrusionOk="0">
                  <a:moveTo>
                    <a:pt x="91" y="130"/>
                  </a:moveTo>
                  <a:cubicBezTo>
                    <a:pt x="90" y="121"/>
                    <a:pt x="87" y="128"/>
                    <a:pt x="82" y="126"/>
                  </a:cubicBezTo>
                  <a:cubicBezTo>
                    <a:pt x="78" y="123"/>
                    <a:pt x="67" y="127"/>
                    <a:pt x="64" y="112"/>
                  </a:cubicBezTo>
                  <a:cubicBezTo>
                    <a:pt x="62" y="104"/>
                    <a:pt x="98" y="80"/>
                    <a:pt x="90" y="72"/>
                  </a:cubicBezTo>
                  <a:cubicBezTo>
                    <a:pt x="85" y="65"/>
                    <a:pt x="94" y="62"/>
                    <a:pt x="81" y="54"/>
                  </a:cubicBezTo>
                  <a:cubicBezTo>
                    <a:pt x="72" y="50"/>
                    <a:pt x="70" y="38"/>
                    <a:pt x="77" y="34"/>
                  </a:cubicBezTo>
                  <a:cubicBezTo>
                    <a:pt x="84" y="31"/>
                    <a:pt x="94" y="21"/>
                    <a:pt x="90" y="14"/>
                  </a:cubicBezTo>
                  <a:cubicBezTo>
                    <a:pt x="86" y="8"/>
                    <a:pt x="76" y="26"/>
                    <a:pt x="72" y="24"/>
                  </a:cubicBezTo>
                  <a:cubicBezTo>
                    <a:pt x="68" y="22"/>
                    <a:pt x="73" y="9"/>
                    <a:pt x="63" y="6"/>
                  </a:cubicBezTo>
                  <a:cubicBezTo>
                    <a:pt x="44" y="0"/>
                    <a:pt x="36" y="15"/>
                    <a:pt x="33" y="17"/>
                  </a:cubicBezTo>
                  <a:cubicBezTo>
                    <a:pt x="32" y="18"/>
                    <a:pt x="30" y="18"/>
                    <a:pt x="29" y="18"/>
                  </a:cubicBezTo>
                  <a:cubicBezTo>
                    <a:pt x="27" y="26"/>
                    <a:pt x="13" y="29"/>
                    <a:pt x="19" y="33"/>
                  </a:cubicBezTo>
                  <a:cubicBezTo>
                    <a:pt x="25" y="37"/>
                    <a:pt x="16" y="46"/>
                    <a:pt x="21" y="61"/>
                  </a:cubicBezTo>
                  <a:cubicBezTo>
                    <a:pt x="28" y="85"/>
                    <a:pt x="19" y="74"/>
                    <a:pt x="20" y="90"/>
                  </a:cubicBezTo>
                  <a:cubicBezTo>
                    <a:pt x="20" y="96"/>
                    <a:pt x="2" y="105"/>
                    <a:pt x="1" y="115"/>
                  </a:cubicBezTo>
                  <a:cubicBezTo>
                    <a:pt x="0" y="125"/>
                    <a:pt x="17" y="143"/>
                    <a:pt x="20" y="154"/>
                  </a:cubicBezTo>
                  <a:cubicBezTo>
                    <a:pt x="28" y="180"/>
                    <a:pt x="44" y="150"/>
                    <a:pt x="52" y="235"/>
                  </a:cubicBezTo>
                  <a:cubicBezTo>
                    <a:pt x="86" y="216"/>
                    <a:pt x="56" y="199"/>
                    <a:pt x="69" y="188"/>
                  </a:cubicBezTo>
                  <a:cubicBezTo>
                    <a:pt x="82" y="177"/>
                    <a:pt x="88" y="171"/>
                    <a:pt x="98" y="167"/>
                  </a:cubicBezTo>
                  <a:cubicBezTo>
                    <a:pt x="108" y="163"/>
                    <a:pt x="93" y="160"/>
                    <a:pt x="102" y="142"/>
                  </a:cubicBezTo>
                  <a:cubicBezTo>
                    <a:pt x="96" y="138"/>
                    <a:pt x="92" y="140"/>
                    <a:pt x="91" y="13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4758589" y="6653061"/>
              <a:ext cx="961945" cy="234748"/>
            </a:xfrm>
            <a:custGeom>
              <a:avLst/>
              <a:gdLst/>
              <a:ahLst/>
              <a:cxnLst/>
              <a:rect l="l" t="t" r="r" b="b"/>
              <a:pathLst>
                <a:path w="248" h="55" extrusionOk="0">
                  <a:moveTo>
                    <a:pt x="235" y="14"/>
                  </a:moveTo>
                  <a:cubicBezTo>
                    <a:pt x="211" y="21"/>
                    <a:pt x="214" y="23"/>
                    <a:pt x="210" y="19"/>
                  </a:cubicBezTo>
                  <a:cubicBezTo>
                    <a:pt x="205" y="14"/>
                    <a:pt x="201" y="27"/>
                    <a:pt x="191" y="17"/>
                  </a:cubicBezTo>
                  <a:cubicBezTo>
                    <a:pt x="188" y="14"/>
                    <a:pt x="187" y="15"/>
                    <a:pt x="188" y="17"/>
                  </a:cubicBezTo>
                  <a:cubicBezTo>
                    <a:pt x="189" y="20"/>
                    <a:pt x="185" y="23"/>
                    <a:pt x="183" y="19"/>
                  </a:cubicBezTo>
                  <a:cubicBezTo>
                    <a:pt x="181" y="15"/>
                    <a:pt x="178" y="19"/>
                    <a:pt x="176" y="16"/>
                  </a:cubicBezTo>
                  <a:cubicBezTo>
                    <a:pt x="174" y="14"/>
                    <a:pt x="178" y="13"/>
                    <a:pt x="178" y="10"/>
                  </a:cubicBezTo>
                  <a:cubicBezTo>
                    <a:pt x="179" y="7"/>
                    <a:pt x="184" y="15"/>
                    <a:pt x="185" y="14"/>
                  </a:cubicBezTo>
                  <a:cubicBezTo>
                    <a:pt x="187" y="14"/>
                    <a:pt x="183" y="10"/>
                    <a:pt x="180" y="7"/>
                  </a:cubicBezTo>
                  <a:cubicBezTo>
                    <a:pt x="178" y="4"/>
                    <a:pt x="177" y="6"/>
                    <a:pt x="173" y="8"/>
                  </a:cubicBezTo>
                  <a:cubicBezTo>
                    <a:pt x="168" y="13"/>
                    <a:pt x="163" y="0"/>
                    <a:pt x="154" y="6"/>
                  </a:cubicBezTo>
                  <a:cubicBezTo>
                    <a:pt x="144" y="11"/>
                    <a:pt x="143" y="5"/>
                    <a:pt x="138" y="12"/>
                  </a:cubicBezTo>
                  <a:cubicBezTo>
                    <a:pt x="134" y="17"/>
                    <a:pt x="137" y="8"/>
                    <a:pt x="120" y="26"/>
                  </a:cubicBezTo>
                  <a:cubicBezTo>
                    <a:pt x="110" y="37"/>
                    <a:pt x="97" y="21"/>
                    <a:pt x="90" y="22"/>
                  </a:cubicBezTo>
                  <a:cubicBezTo>
                    <a:pt x="83" y="23"/>
                    <a:pt x="82" y="15"/>
                    <a:pt x="74" y="17"/>
                  </a:cubicBezTo>
                  <a:cubicBezTo>
                    <a:pt x="66" y="19"/>
                    <a:pt x="80" y="14"/>
                    <a:pt x="49" y="7"/>
                  </a:cubicBezTo>
                  <a:cubicBezTo>
                    <a:pt x="22" y="2"/>
                    <a:pt x="16" y="9"/>
                    <a:pt x="13" y="7"/>
                  </a:cubicBezTo>
                  <a:cubicBezTo>
                    <a:pt x="0" y="20"/>
                    <a:pt x="14" y="29"/>
                    <a:pt x="6" y="44"/>
                  </a:cubicBezTo>
                  <a:cubicBezTo>
                    <a:pt x="3" y="48"/>
                    <a:pt x="2" y="52"/>
                    <a:pt x="2" y="55"/>
                  </a:cubicBezTo>
                  <a:cubicBezTo>
                    <a:pt x="248" y="55"/>
                    <a:pt x="248" y="55"/>
                    <a:pt x="248" y="55"/>
                  </a:cubicBezTo>
                  <a:cubicBezTo>
                    <a:pt x="244" y="42"/>
                    <a:pt x="241" y="29"/>
                    <a:pt x="237" y="17"/>
                  </a:cubicBezTo>
                  <a:cubicBezTo>
                    <a:pt x="236" y="17"/>
                    <a:pt x="236" y="16"/>
                    <a:pt x="235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5805172" y="5871763"/>
              <a:ext cx="647807" cy="704243"/>
            </a:xfrm>
            <a:custGeom>
              <a:avLst/>
              <a:gdLst/>
              <a:ahLst/>
              <a:cxnLst/>
              <a:rect l="l" t="t" r="r" b="b"/>
              <a:pathLst>
                <a:path w="167" h="165" extrusionOk="0">
                  <a:moveTo>
                    <a:pt x="163" y="1"/>
                  </a:moveTo>
                  <a:cubicBezTo>
                    <a:pt x="158" y="5"/>
                    <a:pt x="155" y="7"/>
                    <a:pt x="148" y="8"/>
                  </a:cubicBezTo>
                  <a:cubicBezTo>
                    <a:pt x="141" y="9"/>
                    <a:pt x="134" y="6"/>
                    <a:pt x="128" y="7"/>
                  </a:cubicBezTo>
                  <a:cubicBezTo>
                    <a:pt x="113" y="10"/>
                    <a:pt x="105" y="21"/>
                    <a:pt x="88" y="22"/>
                  </a:cubicBezTo>
                  <a:cubicBezTo>
                    <a:pt x="77" y="23"/>
                    <a:pt x="77" y="18"/>
                    <a:pt x="68" y="15"/>
                  </a:cubicBezTo>
                  <a:cubicBezTo>
                    <a:pt x="61" y="12"/>
                    <a:pt x="52" y="22"/>
                    <a:pt x="45" y="23"/>
                  </a:cubicBezTo>
                  <a:cubicBezTo>
                    <a:pt x="43" y="24"/>
                    <a:pt x="40" y="21"/>
                    <a:pt x="37" y="22"/>
                  </a:cubicBezTo>
                  <a:cubicBezTo>
                    <a:pt x="37" y="23"/>
                    <a:pt x="27" y="16"/>
                    <a:pt x="26" y="17"/>
                  </a:cubicBezTo>
                  <a:cubicBezTo>
                    <a:pt x="24" y="19"/>
                    <a:pt x="23" y="28"/>
                    <a:pt x="24" y="31"/>
                  </a:cubicBezTo>
                  <a:cubicBezTo>
                    <a:pt x="24" y="32"/>
                    <a:pt x="28" y="35"/>
                    <a:pt x="27" y="37"/>
                  </a:cubicBezTo>
                  <a:cubicBezTo>
                    <a:pt x="26" y="38"/>
                    <a:pt x="20" y="36"/>
                    <a:pt x="19" y="37"/>
                  </a:cubicBezTo>
                  <a:cubicBezTo>
                    <a:pt x="18" y="38"/>
                    <a:pt x="15" y="49"/>
                    <a:pt x="14" y="50"/>
                  </a:cubicBezTo>
                  <a:cubicBezTo>
                    <a:pt x="12" y="51"/>
                    <a:pt x="10" y="47"/>
                    <a:pt x="8" y="47"/>
                  </a:cubicBezTo>
                  <a:cubicBezTo>
                    <a:pt x="5" y="50"/>
                    <a:pt x="0" y="55"/>
                    <a:pt x="5" y="62"/>
                  </a:cubicBezTo>
                  <a:cubicBezTo>
                    <a:pt x="10" y="69"/>
                    <a:pt x="5" y="73"/>
                    <a:pt x="8" y="88"/>
                  </a:cubicBezTo>
                  <a:cubicBezTo>
                    <a:pt x="10" y="88"/>
                    <a:pt x="13" y="89"/>
                    <a:pt x="15" y="88"/>
                  </a:cubicBezTo>
                  <a:cubicBezTo>
                    <a:pt x="16" y="88"/>
                    <a:pt x="17" y="87"/>
                    <a:pt x="18" y="87"/>
                  </a:cubicBezTo>
                  <a:cubicBezTo>
                    <a:pt x="22" y="91"/>
                    <a:pt x="17" y="91"/>
                    <a:pt x="18" y="93"/>
                  </a:cubicBezTo>
                  <a:cubicBezTo>
                    <a:pt x="18" y="95"/>
                    <a:pt x="25" y="97"/>
                    <a:pt x="25" y="103"/>
                  </a:cubicBezTo>
                  <a:cubicBezTo>
                    <a:pt x="25" y="106"/>
                    <a:pt x="17" y="109"/>
                    <a:pt x="16" y="113"/>
                  </a:cubicBezTo>
                  <a:cubicBezTo>
                    <a:pt x="16" y="114"/>
                    <a:pt x="19" y="114"/>
                    <a:pt x="19" y="115"/>
                  </a:cubicBezTo>
                  <a:cubicBezTo>
                    <a:pt x="19" y="116"/>
                    <a:pt x="13" y="115"/>
                    <a:pt x="12" y="115"/>
                  </a:cubicBezTo>
                  <a:cubicBezTo>
                    <a:pt x="11" y="116"/>
                    <a:pt x="10" y="118"/>
                    <a:pt x="9" y="119"/>
                  </a:cubicBezTo>
                  <a:cubicBezTo>
                    <a:pt x="6" y="123"/>
                    <a:pt x="12" y="122"/>
                    <a:pt x="11" y="123"/>
                  </a:cubicBezTo>
                  <a:cubicBezTo>
                    <a:pt x="10" y="125"/>
                    <a:pt x="2" y="134"/>
                    <a:pt x="0" y="134"/>
                  </a:cubicBezTo>
                  <a:cubicBezTo>
                    <a:pt x="0" y="135"/>
                    <a:pt x="0" y="136"/>
                    <a:pt x="1" y="135"/>
                  </a:cubicBezTo>
                  <a:cubicBezTo>
                    <a:pt x="2" y="135"/>
                    <a:pt x="1" y="136"/>
                    <a:pt x="2" y="137"/>
                  </a:cubicBezTo>
                  <a:cubicBezTo>
                    <a:pt x="3" y="138"/>
                    <a:pt x="2" y="144"/>
                    <a:pt x="2" y="146"/>
                  </a:cubicBezTo>
                  <a:cubicBezTo>
                    <a:pt x="3" y="148"/>
                    <a:pt x="2" y="148"/>
                    <a:pt x="1" y="150"/>
                  </a:cubicBezTo>
                  <a:cubicBezTo>
                    <a:pt x="3" y="153"/>
                    <a:pt x="4" y="149"/>
                    <a:pt x="8" y="152"/>
                  </a:cubicBezTo>
                  <a:cubicBezTo>
                    <a:pt x="9" y="153"/>
                    <a:pt x="10" y="156"/>
                    <a:pt x="12" y="157"/>
                  </a:cubicBezTo>
                  <a:cubicBezTo>
                    <a:pt x="15" y="160"/>
                    <a:pt x="25" y="165"/>
                    <a:pt x="30" y="164"/>
                  </a:cubicBezTo>
                  <a:cubicBezTo>
                    <a:pt x="35" y="163"/>
                    <a:pt x="51" y="149"/>
                    <a:pt x="56" y="145"/>
                  </a:cubicBezTo>
                  <a:cubicBezTo>
                    <a:pt x="64" y="140"/>
                    <a:pt x="71" y="135"/>
                    <a:pt x="79" y="130"/>
                  </a:cubicBezTo>
                  <a:cubicBezTo>
                    <a:pt x="89" y="123"/>
                    <a:pt x="100" y="117"/>
                    <a:pt x="111" y="110"/>
                  </a:cubicBezTo>
                  <a:cubicBezTo>
                    <a:pt x="117" y="106"/>
                    <a:pt x="127" y="102"/>
                    <a:pt x="133" y="96"/>
                  </a:cubicBezTo>
                  <a:cubicBezTo>
                    <a:pt x="135" y="94"/>
                    <a:pt x="138" y="87"/>
                    <a:pt x="139" y="84"/>
                  </a:cubicBezTo>
                  <a:cubicBezTo>
                    <a:pt x="139" y="84"/>
                    <a:pt x="139" y="83"/>
                    <a:pt x="139" y="83"/>
                  </a:cubicBezTo>
                  <a:cubicBezTo>
                    <a:pt x="139" y="82"/>
                    <a:pt x="139" y="81"/>
                    <a:pt x="139" y="81"/>
                  </a:cubicBezTo>
                  <a:cubicBezTo>
                    <a:pt x="138" y="77"/>
                    <a:pt x="138" y="74"/>
                    <a:pt x="138" y="71"/>
                  </a:cubicBezTo>
                  <a:cubicBezTo>
                    <a:pt x="139" y="64"/>
                    <a:pt x="144" y="57"/>
                    <a:pt x="142" y="50"/>
                  </a:cubicBezTo>
                  <a:cubicBezTo>
                    <a:pt x="141" y="43"/>
                    <a:pt x="138" y="40"/>
                    <a:pt x="140" y="33"/>
                  </a:cubicBezTo>
                  <a:cubicBezTo>
                    <a:pt x="142" y="24"/>
                    <a:pt x="148" y="28"/>
                    <a:pt x="153" y="24"/>
                  </a:cubicBezTo>
                  <a:cubicBezTo>
                    <a:pt x="157" y="23"/>
                    <a:pt x="164" y="14"/>
                    <a:pt x="166" y="8"/>
                  </a:cubicBezTo>
                  <a:cubicBezTo>
                    <a:pt x="167" y="6"/>
                    <a:pt x="167" y="5"/>
                    <a:pt x="166" y="4"/>
                  </a:cubicBezTo>
                  <a:cubicBezTo>
                    <a:pt x="165" y="2"/>
                    <a:pt x="164" y="0"/>
                    <a:pt x="163" y="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754715" y="6242699"/>
              <a:ext cx="148117" cy="231163"/>
            </a:xfrm>
            <a:custGeom>
              <a:avLst/>
              <a:gdLst/>
              <a:ahLst/>
              <a:cxnLst/>
              <a:rect l="l" t="t" r="r" b="b"/>
              <a:pathLst>
                <a:path w="38" h="54" extrusionOk="0">
                  <a:moveTo>
                    <a:pt x="31" y="6"/>
                  </a:moveTo>
                  <a:cubicBezTo>
                    <a:pt x="30" y="4"/>
                    <a:pt x="35" y="4"/>
                    <a:pt x="31" y="0"/>
                  </a:cubicBezTo>
                  <a:cubicBezTo>
                    <a:pt x="30" y="0"/>
                    <a:pt x="29" y="1"/>
                    <a:pt x="28" y="1"/>
                  </a:cubicBezTo>
                  <a:cubicBezTo>
                    <a:pt x="26" y="2"/>
                    <a:pt x="23" y="1"/>
                    <a:pt x="21" y="1"/>
                  </a:cubicBezTo>
                  <a:cubicBezTo>
                    <a:pt x="24" y="12"/>
                    <a:pt x="11" y="7"/>
                    <a:pt x="13" y="19"/>
                  </a:cubicBezTo>
                  <a:cubicBezTo>
                    <a:pt x="15" y="30"/>
                    <a:pt x="11" y="20"/>
                    <a:pt x="9" y="33"/>
                  </a:cubicBezTo>
                  <a:cubicBezTo>
                    <a:pt x="7" y="46"/>
                    <a:pt x="5" y="40"/>
                    <a:pt x="0" y="52"/>
                  </a:cubicBezTo>
                  <a:cubicBezTo>
                    <a:pt x="3" y="52"/>
                    <a:pt x="8" y="54"/>
                    <a:pt x="10" y="52"/>
                  </a:cubicBezTo>
                  <a:cubicBezTo>
                    <a:pt x="11" y="51"/>
                    <a:pt x="11" y="46"/>
                    <a:pt x="12" y="46"/>
                  </a:cubicBezTo>
                  <a:cubicBezTo>
                    <a:pt x="12" y="46"/>
                    <a:pt x="12" y="47"/>
                    <a:pt x="13" y="47"/>
                  </a:cubicBezTo>
                  <a:cubicBezTo>
                    <a:pt x="15" y="47"/>
                    <a:pt x="23" y="38"/>
                    <a:pt x="24" y="36"/>
                  </a:cubicBezTo>
                  <a:cubicBezTo>
                    <a:pt x="25" y="35"/>
                    <a:pt x="19" y="36"/>
                    <a:pt x="22" y="32"/>
                  </a:cubicBezTo>
                  <a:cubicBezTo>
                    <a:pt x="23" y="31"/>
                    <a:pt x="24" y="29"/>
                    <a:pt x="25" y="28"/>
                  </a:cubicBezTo>
                  <a:cubicBezTo>
                    <a:pt x="26" y="28"/>
                    <a:pt x="32" y="29"/>
                    <a:pt x="32" y="28"/>
                  </a:cubicBezTo>
                  <a:cubicBezTo>
                    <a:pt x="32" y="27"/>
                    <a:pt x="29" y="27"/>
                    <a:pt x="29" y="26"/>
                  </a:cubicBezTo>
                  <a:cubicBezTo>
                    <a:pt x="30" y="22"/>
                    <a:pt x="38" y="19"/>
                    <a:pt x="38" y="16"/>
                  </a:cubicBezTo>
                  <a:cubicBezTo>
                    <a:pt x="38" y="10"/>
                    <a:pt x="31" y="8"/>
                    <a:pt x="31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759598" y="6427272"/>
              <a:ext cx="403659" cy="460535"/>
            </a:xfrm>
            <a:custGeom>
              <a:avLst/>
              <a:gdLst/>
              <a:ahLst/>
              <a:cxnLst/>
              <a:rect l="l" t="t" r="r" b="b"/>
              <a:pathLst>
                <a:path w="104" h="108" extrusionOk="0">
                  <a:moveTo>
                    <a:pt x="71" y="93"/>
                  </a:moveTo>
                  <a:cubicBezTo>
                    <a:pt x="71" y="89"/>
                    <a:pt x="46" y="63"/>
                    <a:pt x="46" y="61"/>
                  </a:cubicBezTo>
                  <a:cubicBezTo>
                    <a:pt x="46" y="60"/>
                    <a:pt x="58" y="57"/>
                    <a:pt x="59" y="56"/>
                  </a:cubicBezTo>
                  <a:cubicBezTo>
                    <a:pt x="67" y="54"/>
                    <a:pt x="94" y="48"/>
                    <a:pt x="101" y="40"/>
                  </a:cubicBezTo>
                  <a:cubicBezTo>
                    <a:pt x="102" y="39"/>
                    <a:pt x="103" y="38"/>
                    <a:pt x="103" y="37"/>
                  </a:cubicBezTo>
                  <a:cubicBezTo>
                    <a:pt x="104" y="31"/>
                    <a:pt x="99" y="35"/>
                    <a:pt x="97" y="35"/>
                  </a:cubicBezTo>
                  <a:cubicBezTo>
                    <a:pt x="97" y="35"/>
                    <a:pt x="95" y="29"/>
                    <a:pt x="95" y="29"/>
                  </a:cubicBezTo>
                  <a:cubicBezTo>
                    <a:pt x="96" y="28"/>
                    <a:pt x="97" y="29"/>
                    <a:pt x="98" y="28"/>
                  </a:cubicBezTo>
                  <a:cubicBezTo>
                    <a:pt x="98" y="28"/>
                    <a:pt x="97" y="27"/>
                    <a:pt x="97" y="27"/>
                  </a:cubicBezTo>
                  <a:cubicBezTo>
                    <a:pt x="95" y="18"/>
                    <a:pt x="93" y="9"/>
                    <a:pt x="91" y="0"/>
                  </a:cubicBezTo>
                  <a:cubicBezTo>
                    <a:pt x="83" y="5"/>
                    <a:pt x="76" y="10"/>
                    <a:pt x="68" y="15"/>
                  </a:cubicBezTo>
                  <a:cubicBezTo>
                    <a:pt x="63" y="19"/>
                    <a:pt x="47" y="33"/>
                    <a:pt x="42" y="34"/>
                  </a:cubicBezTo>
                  <a:cubicBezTo>
                    <a:pt x="37" y="35"/>
                    <a:pt x="27" y="30"/>
                    <a:pt x="24" y="27"/>
                  </a:cubicBezTo>
                  <a:cubicBezTo>
                    <a:pt x="22" y="26"/>
                    <a:pt x="21" y="23"/>
                    <a:pt x="20" y="22"/>
                  </a:cubicBezTo>
                  <a:cubicBezTo>
                    <a:pt x="16" y="19"/>
                    <a:pt x="15" y="23"/>
                    <a:pt x="13" y="20"/>
                  </a:cubicBezTo>
                  <a:cubicBezTo>
                    <a:pt x="11" y="21"/>
                    <a:pt x="11" y="27"/>
                    <a:pt x="11" y="31"/>
                  </a:cubicBezTo>
                  <a:cubicBezTo>
                    <a:pt x="11" y="31"/>
                    <a:pt x="11" y="32"/>
                    <a:pt x="10" y="32"/>
                  </a:cubicBezTo>
                  <a:cubicBezTo>
                    <a:pt x="10" y="38"/>
                    <a:pt x="12" y="51"/>
                    <a:pt x="9" y="59"/>
                  </a:cubicBezTo>
                  <a:cubicBezTo>
                    <a:pt x="8" y="64"/>
                    <a:pt x="8" y="67"/>
                    <a:pt x="8" y="72"/>
                  </a:cubicBezTo>
                  <a:cubicBezTo>
                    <a:pt x="9" y="77"/>
                    <a:pt x="0" y="93"/>
                    <a:pt x="1" y="104"/>
                  </a:cubicBezTo>
                  <a:cubicBezTo>
                    <a:pt x="1" y="105"/>
                    <a:pt x="1" y="106"/>
                    <a:pt x="0" y="108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61" y="105"/>
                    <a:pt x="61" y="101"/>
                    <a:pt x="63" y="98"/>
                  </a:cubicBezTo>
                  <a:cubicBezTo>
                    <a:pt x="64" y="97"/>
                    <a:pt x="71" y="94"/>
                    <a:pt x="71" y="9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1438244" y="6059920"/>
              <a:ext cx="888700" cy="827888"/>
            </a:xfrm>
            <a:custGeom>
              <a:avLst/>
              <a:gdLst/>
              <a:ahLst/>
              <a:cxnLst/>
              <a:rect l="l" t="t" r="r" b="b"/>
              <a:pathLst>
                <a:path w="229" h="194" extrusionOk="0">
                  <a:moveTo>
                    <a:pt x="148" y="171"/>
                  </a:moveTo>
                  <a:cubicBezTo>
                    <a:pt x="168" y="164"/>
                    <a:pt x="162" y="162"/>
                    <a:pt x="155" y="148"/>
                  </a:cubicBezTo>
                  <a:cubicBezTo>
                    <a:pt x="147" y="134"/>
                    <a:pt x="167" y="146"/>
                    <a:pt x="177" y="133"/>
                  </a:cubicBezTo>
                  <a:cubicBezTo>
                    <a:pt x="186" y="121"/>
                    <a:pt x="219" y="132"/>
                    <a:pt x="220" y="124"/>
                  </a:cubicBezTo>
                  <a:cubicBezTo>
                    <a:pt x="221" y="116"/>
                    <a:pt x="229" y="113"/>
                    <a:pt x="220" y="110"/>
                  </a:cubicBezTo>
                  <a:cubicBezTo>
                    <a:pt x="203" y="103"/>
                    <a:pt x="217" y="40"/>
                    <a:pt x="196" y="30"/>
                  </a:cubicBezTo>
                  <a:cubicBezTo>
                    <a:pt x="194" y="29"/>
                    <a:pt x="179" y="32"/>
                    <a:pt x="178" y="22"/>
                  </a:cubicBezTo>
                  <a:cubicBezTo>
                    <a:pt x="176" y="13"/>
                    <a:pt x="175" y="30"/>
                    <a:pt x="163" y="25"/>
                  </a:cubicBezTo>
                  <a:cubicBezTo>
                    <a:pt x="155" y="20"/>
                    <a:pt x="151" y="34"/>
                    <a:pt x="131" y="25"/>
                  </a:cubicBezTo>
                  <a:cubicBezTo>
                    <a:pt x="110" y="14"/>
                    <a:pt x="127" y="0"/>
                    <a:pt x="113" y="5"/>
                  </a:cubicBezTo>
                  <a:cubicBezTo>
                    <a:pt x="94" y="11"/>
                    <a:pt x="100" y="64"/>
                    <a:pt x="63" y="78"/>
                  </a:cubicBezTo>
                  <a:cubicBezTo>
                    <a:pt x="27" y="92"/>
                    <a:pt x="42" y="93"/>
                    <a:pt x="28" y="106"/>
                  </a:cubicBezTo>
                  <a:cubicBezTo>
                    <a:pt x="13" y="119"/>
                    <a:pt x="29" y="116"/>
                    <a:pt x="15" y="135"/>
                  </a:cubicBezTo>
                  <a:cubicBezTo>
                    <a:pt x="0" y="156"/>
                    <a:pt x="13" y="178"/>
                    <a:pt x="11" y="194"/>
                  </a:cubicBezTo>
                  <a:cubicBezTo>
                    <a:pt x="117" y="194"/>
                    <a:pt x="117" y="194"/>
                    <a:pt x="117" y="194"/>
                  </a:cubicBezTo>
                  <a:cubicBezTo>
                    <a:pt x="119" y="193"/>
                    <a:pt x="121" y="192"/>
                    <a:pt x="121" y="191"/>
                  </a:cubicBezTo>
                  <a:cubicBezTo>
                    <a:pt x="128" y="178"/>
                    <a:pt x="128" y="179"/>
                    <a:pt x="148" y="17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4944142" y="4217779"/>
              <a:ext cx="345063" cy="474871"/>
            </a:xfrm>
            <a:custGeom>
              <a:avLst/>
              <a:gdLst/>
              <a:ahLst/>
              <a:cxnLst/>
              <a:rect l="l" t="t" r="r" b="b"/>
              <a:pathLst>
                <a:path w="89" h="111" extrusionOk="0">
                  <a:moveTo>
                    <a:pt x="83" y="75"/>
                  </a:moveTo>
                  <a:cubicBezTo>
                    <a:pt x="78" y="70"/>
                    <a:pt x="86" y="65"/>
                    <a:pt x="78" y="60"/>
                  </a:cubicBezTo>
                  <a:cubicBezTo>
                    <a:pt x="69" y="55"/>
                    <a:pt x="75" y="43"/>
                    <a:pt x="70" y="44"/>
                  </a:cubicBezTo>
                  <a:cubicBezTo>
                    <a:pt x="65" y="45"/>
                    <a:pt x="60" y="38"/>
                    <a:pt x="63" y="32"/>
                  </a:cubicBezTo>
                  <a:cubicBezTo>
                    <a:pt x="66" y="26"/>
                    <a:pt x="66" y="19"/>
                    <a:pt x="61" y="21"/>
                  </a:cubicBezTo>
                  <a:cubicBezTo>
                    <a:pt x="56" y="23"/>
                    <a:pt x="55" y="13"/>
                    <a:pt x="48" y="14"/>
                  </a:cubicBezTo>
                  <a:cubicBezTo>
                    <a:pt x="41" y="16"/>
                    <a:pt x="27" y="0"/>
                    <a:pt x="21" y="4"/>
                  </a:cubicBezTo>
                  <a:cubicBezTo>
                    <a:pt x="16" y="8"/>
                    <a:pt x="4" y="4"/>
                    <a:pt x="0" y="12"/>
                  </a:cubicBezTo>
                  <a:cubicBezTo>
                    <a:pt x="13" y="7"/>
                    <a:pt x="16" y="36"/>
                    <a:pt x="23" y="39"/>
                  </a:cubicBezTo>
                  <a:cubicBezTo>
                    <a:pt x="26" y="42"/>
                    <a:pt x="20" y="41"/>
                    <a:pt x="35" y="58"/>
                  </a:cubicBezTo>
                  <a:cubicBezTo>
                    <a:pt x="47" y="70"/>
                    <a:pt x="34" y="84"/>
                    <a:pt x="37" y="95"/>
                  </a:cubicBezTo>
                  <a:cubicBezTo>
                    <a:pt x="40" y="107"/>
                    <a:pt x="34" y="105"/>
                    <a:pt x="39" y="111"/>
                  </a:cubicBezTo>
                  <a:cubicBezTo>
                    <a:pt x="42" y="108"/>
                    <a:pt x="48" y="111"/>
                    <a:pt x="47" y="105"/>
                  </a:cubicBezTo>
                  <a:cubicBezTo>
                    <a:pt x="46" y="99"/>
                    <a:pt x="64" y="90"/>
                    <a:pt x="58" y="81"/>
                  </a:cubicBezTo>
                  <a:cubicBezTo>
                    <a:pt x="54" y="77"/>
                    <a:pt x="60" y="70"/>
                    <a:pt x="65" y="75"/>
                  </a:cubicBezTo>
                  <a:cubicBezTo>
                    <a:pt x="69" y="80"/>
                    <a:pt x="75" y="75"/>
                    <a:pt x="79" y="78"/>
                  </a:cubicBezTo>
                  <a:cubicBezTo>
                    <a:pt x="84" y="80"/>
                    <a:pt x="89" y="79"/>
                    <a:pt x="83" y="7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4335399" y="4248243"/>
              <a:ext cx="908233" cy="734706"/>
            </a:xfrm>
            <a:custGeom>
              <a:avLst/>
              <a:gdLst/>
              <a:ahLst/>
              <a:cxnLst/>
              <a:rect l="l" t="t" r="r" b="b"/>
              <a:pathLst>
                <a:path w="234" h="172" extrusionOk="0">
                  <a:moveTo>
                    <a:pt x="219" y="106"/>
                  </a:moveTo>
                  <a:cubicBezTo>
                    <a:pt x="214" y="111"/>
                    <a:pt x="211" y="107"/>
                    <a:pt x="210" y="111"/>
                  </a:cubicBezTo>
                  <a:cubicBezTo>
                    <a:pt x="208" y="114"/>
                    <a:pt x="203" y="113"/>
                    <a:pt x="196" y="104"/>
                  </a:cubicBezTo>
                  <a:cubicBezTo>
                    <a:pt x="191" y="98"/>
                    <a:pt x="197" y="100"/>
                    <a:pt x="194" y="88"/>
                  </a:cubicBezTo>
                  <a:cubicBezTo>
                    <a:pt x="191" y="77"/>
                    <a:pt x="204" y="63"/>
                    <a:pt x="192" y="51"/>
                  </a:cubicBezTo>
                  <a:cubicBezTo>
                    <a:pt x="177" y="34"/>
                    <a:pt x="183" y="35"/>
                    <a:pt x="180" y="32"/>
                  </a:cubicBezTo>
                  <a:cubicBezTo>
                    <a:pt x="173" y="29"/>
                    <a:pt x="170" y="0"/>
                    <a:pt x="157" y="5"/>
                  </a:cubicBezTo>
                  <a:cubicBezTo>
                    <a:pt x="145" y="6"/>
                    <a:pt x="151" y="14"/>
                    <a:pt x="136" y="16"/>
                  </a:cubicBezTo>
                  <a:cubicBezTo>
                    <a:pt x="122" y="17"/>
                    <a:pt x="124" y="17"/>
                    <a:pt x="119" y="23"/>
                  </a:cubicBezTo>
                  <a:cubicBezTo>
                    <a:pt x="113" y="29"/>
                    <a:pt x="111" y="13"/>
                    <a:pt x="103" y="16"/>
                  </a:cubicBezTo>
                  <a:cubicBezTo>
                    <a:pt x="95" y="18"/>
                    <a:pt x="97" y="14"/>
                    <a:pt x="84" y="15"/>
                  </a:cubicBezTo>
                  <a:cubicBezTo>
                    <a:pt x="75" y="15"/>
                    <a:pt x="74" y="7"/>
                    <a:pt x="70" y="12"/>
                  </a:cubicBezTo>
                  <a:cubicBezTo>
                    <a:pt x="67" y="17"/>
                    <a:pt x="68" y="12"/>
                    <a:pt x="65" y="15"/>
                  </a:cubicBezTo>
                  <a:cubicBezTo>
                    <a:pt x="55" y="28"/>
                    <a:pt x="54" y="17"/>
                    <a:pt x="48" y="25"/>
                  </a:cubicBezTo>
                  <a:cubicBezTo>
                    <a:pt x="42" y="31"/>
                    <a:pt x="48" y="31"/>
                    <a:pt x="39" y="41"/>
                  </a:cubicBezTo>
                  <a:cubicBezTo>
                    <a:pt x="31" y="49"/>
                    <a:pt x="37" y="46"/>
                    <a:pt x="33" y="54"/>
                  </a:cubicBezTo>
                  <a:cubicBezTo>
                    <a:pt x="29" y="61"/>
                    <a:pt x="22" y="76"/>
                    <a:pt x="19" y="76"/>
                  </a:cubicBezTo>
                  <a:cubicBezTo>
                    <a:pt x="17" y="77"/>
                    <a:pt x="16" y="74"/>
                    <a:pt x="13" y="75"/>
                  </a:cubicBezTo>
                  <a:cubicBezTo>
                    <a:pt x="9" y="76"/>
                    <a:pt x="15" y="77"/>
                    <a:pt x="11" y="78"/>
                  </a:cubicBezTo>
                  <a:cubicBezTo>
                    <a:pt x="6" y="79"/>
                    <a:pt x="1" y="79"/>
                    <a:pt x="0" y="80"/>
                  </a:cubicBezTo>
                  <a:cubicBezTo>
                    <a:pt x="6" y="90"/>
                    <a:pt x="14" y="90"/>
                    <a:pt x="13" y="97"/>
                  </a:cubicBezTo>
                  <a:cubicBezTo>
                    <a:pt x="10" y="112"/>
                    <a:pt x="36" y="108"/>
                    <a:pt x="30" y="117"/>
                  </a:cubicBezTo>
                  <a:cubicBezTo>
                    <a:pt x="26" y="122"/>
                    <a:pt x="31" y="132"/>
                    <a:pt x="44" y="135"/>
                  </a:cubicBezTo>
                  <a:cubicBezTo>
                    <a:pt x="54" y="138"/>
                    <a:pt x="49" y="127"/>
                    <a:pt x="55" y="130"/>
                  </a:cubicBezTo>
                  <a:cubicBezTo>
                    <a:pt x="74" y="140"/>
                    <a:pt x="45" y="132"/>
                    <a:pt x="60" y="146"/>
                  </a:cubicBezTo>
                  <a:cubicBezTo>
                    <a:pt x="79" y="154"/>
                    <a:pt x="58" y="155"/>
                    <a:pt x="64" y="160"/>
                  </a:cubicBezTo>
                  <a:cubicBezTo>
                    <a:pt x="71" y="165"/>
                    <a:pt x="74" y="155"/>
                    <a:pt x="86" y="162"/>
                  </a:cubicBezTo>
                  <a:cubicBezTo>
                    <a:pt x="97" y="169"/>
                    <a:pt x="100" y="161"/>
                    <a:pt x="109" y="162"/>
                  </a:cubicBezTo>
                  <a:cubicBezTo>
                    <a:pt x="118" y="163"/>
                    <a:pt x="126" y="172"/>
                    <a:pt x="138" y="162"/>
                  </a:cubicBezTo>
                  <a:cubicBezTo>
                    <a:pt x="147" y="154"/>
                    <a:pt x="167" y="145"/>
                    <a:pt x="174" y="152"/>
                  </a:cubicBezTo>
                  <a:cubicBezTo>
                    <a:pt x="179" y="158"/>
                    <a:pt x="184" y="148"/>
                    <a:pt x="191" y="158"/>
                  </a:cubicBezTo>
                  <a:cubicBezTo>
                    <a:pt x="195" y="164"/>
                    <a:pt x="200" y="162"/>
                    <a:pt x="205" y="163"/>
                  </a:cubicBezTo>
                  <a:cubicBezTo>
                    <a:pt x="206" y="139"/>
                    <a:pt x="213" y="129"/>
                    <a:pt x="226" y="126"/>
                  </a:cubicBezTo>
                  <a:cubicBezTo>
                    <a:pt x="233" y="124"/>
                    <a:pt x="233" y="118"/>
                    <a:pt x="234" y="111"/>
                  </a:cubicBezTo>
                  <a:cubicBezTo>
                    <a:pt x="230" y="103"/>
                    <a:pt x="222" y="104"/>
                    <a:pt x="219" y="10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4890430" y="5171105"/>
              <a:ext cx="297861" cy="320761"/>
            </a:xfrm>
            <a:custGeom>
              <a:avLst/>
              <a:gdLst/>
              <a:ahLst/>
              <a:cxnLst/>
              <a:rect l="l" t="t" r="r" b="b"/>
              <a:pathLst>
                <a:path w="77" h="75" extrusionOk="0">
                  <a:moveTo>
                    <a:pt x="61" y="28"/>
                  </a:moveTo>
                  <a:cubicBezTo>
                    <a:pt x="49" y="21"/>
                    <a:pt x="48" y="17"/>
                    <a:pt x="49" y="8"/>
                  </a:cubicBezTo>
                  <a:cubicBezTo>
                    <a:pt x="43" y="8"/>
                    <a:pt x="45" y="10"/>
                    <a:pt x="39" y="10"/>
                  </a:cubicBezTo>
                  <a:cubicBezTo>
                    <a:pt x="34" y="10"/>
                    <a:pt x="31" y="0"/>
                    <a:pt x="24" y="6"/>
                  </a:cubicBezTo>
                  <a:cubicBezTo>
                    <a:pt x="18" y="13"/>
                    <a:pt x="15" y="2"/>
                    <a:pt x="13" y="10"/>
                  </a:cubicBezTo>
                  <a:cubicBezTo>
                    <a:pt x="12" y="17"/>
                    <a:pt x="8" y="10"/>
                    <a:pt x="7" y="17"/>
                  </a:cubicBezTo>
                  <a:cubicBezTo>
                    <a:pt x="16" y="22"/>
                    <a:pt x="17" y="29"/>
                    <a:pt x="10" y="32"/>
                  </a:cubicBezTo>
                  <a:cubicBezTo>
                    <a:pt x="3" y="35"/>
                    <a:pt x="8" y="45"/>
                    <a:pt x="0" y="50"/>
                  </a:cubicBezTo>
                  <a:cubicBezTo>
                    <a:pt x="0" y="62"/>
                    <a:pt x="27" y="49"/>
                    <a:pt x="17" y="55"/>
                  </a:cubicBezTo>
                  <a:cubicBezTo>
                    <a:pt x="8" y="61"/>
                    <a:pt x="4" y="60"/>
                    <a:pt x="4" y="67"/>
                  </a:cubicBezTo>
                  <a:cubicBezTo>
                    <a:pt x="3" y="75"/>
                    <a:pt x="7" y="67"/>
                    <a:pt x="14" y="61"/>
                  </a:cubicBezTo>
                  <a:cubicBezTo>
                    <a:pt x="25" y="51"/>
                    <a:pt x="28" y="57"/>
                    <a:pt x="34" y="47"/>
                  </a:cubicBezTo>
                  <a:cubicBezTo>
                    <a:pt x="42" y="31"/>
                    <a:pt x="41" y="47"/>
                    <a:pt x="49" y="41"/>
                  </a:cubicBezTo>
                  <a:cubicBezTo>
                    <a:pt x="56" y="35"/>
                    <a:pt x="66" y="48"/>
                    <a:pt x="71" y="39"/>
                  </a:cubicBezTo>
                  <a:cubicBezTo>
                    <a:pt x="77" y="30"/>
                    <a:pt x="73" y="35"/>
                    <a:pt x="61" y="2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4638144" y="2424022"/>
              <a:ext cx="472020" cy="383480"/>
            </a:xfrm>
            <a:custGeom>
              <a:avLst/>
              <a:gdLst/>
              <a:ahLst/>
              <a:cxnLst/>
              <a:rect l="l" t="t" r="r" b="b"/>
              <a:pathLst>
                <a:path w="122" h="90" extrusionOk="0">
                  <a:moveTo>
                    <a:pt x="114" y="10"/>
                  </a:moveTo>
                  <a:cubicBezTo>
                    <a:pt x="122" y="19"/>
                    <a:pt x="108" y="12"/>
                    <a:pt x="108" y="24"/>
                  </a:cubicBezTo>
                  <a:cubicBezTo>
                    <a:pt x="107" y="36"/>
                    <a:pt x="93" y="29"/>
                    <a:pt x="100" y="45"/>
                  </a:cubicBezTo>
                  <a:cubicBezTo>
                    <a:pt x="108" y="61"/>
                    <a:pt x="93" y="50"/>
                    <a:pt x="103" y="65"/>
                  </a:cubicBezTo>
                  <a:cubicBezTo>
                    <a:pt x="114" y="80"/>
                    <a:pt x="102" y="68"/>
                    <a:pt x="98" y="85"/>
                  </a:cubicBezTo>
                  <a:cubicBezTo>
                    <a:pt x="91" y="90"/>
                    <a:pt x="92" y="80"/>
                    <a:pt x="82" y="85"/>
                  </a:cubicBezTo>
                  <a:cubicBezTo>
                    <a:pt x="72" y="90"/>
                    <a:pt x="68" y="74"/>
                    <a:pt x="63" y="74"/>
                  </a:cubicBezTo>
                  <a:cubicBezTo>
                    <a:pt x="54" y="73"/>
                    <a:pt x="53" y="66"/>
                    <a:pt x="45" y="65"/>
                  </a:cubicBezTo>
                  <a:cubicBezTo>
                    <a:pt x="36" y="63"/>
                    <a:pt x="37" y="69"/>
                    <a:pt x="22" y="73"/>
                  </a:cubicBezTo>
                  <a:cubicBezTo>
                    <a:pt x="26" y="57"/>
                    <a:pt x="32" y="48"/>
                    <a:pt x="21" y="55"/>
                  </a:cubicBezTo>
                  <a:cubicBezTo>
                    <a:pt x="11" y="62"/>
                    <a:pt x="7" y="52"/>
                    <a:pt x="4" y="46"/>
                  </a:cubicBezTo>
                  <a:cubicBezTo>
                    <a:pt x="0" y="40"/>
                    <a:pt x="0" y="35"/>
                    <a:pt x="2" y="26"/>
                  </a:cubicBezTo>
                  <a:cubicBezTo>
                    <a:pt x="4" y="17"/>
                    <a:pt x="13" y="21"/>
                    <a:pt x="16" y="15"/>
                  </a:cubicBezTo>
                  <a:cubicBezTo>
                    <a:pt x="18" y="9"/>
                    <a:pt x="31" y="7"/>
                    <a:pt x="43" y="9"/>
                  </a:cubicBezTo>
                  <a:cubicBezTo>
                    <a:pt x="55" y="10"/>
                    <a:pt x="44" y="0"/>
                    <a:pt x="58" y="4"/>
                  </a:cubicBezTo>
                  <a:cubicBezTo>
                    <a:pt x="71" y="7"/>
                    <a:pt x="78" y="4"/>
                    <a:pt x="87" y="10"/>
                  </a:cubicBezTo>
                  <a:cubicBezTo>
                    <a:pt x="96" y="15"/>
                    <a:pt x="105" y="13"/>
                    <a:pt x="114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4392367" y="2692817"/>
              <a:ext cx="717797" cy="404984"/>
            </a:xfrm>
            <a:custGeom>
              <a:avLst/>
              <a:gdLst/>
              <a:ahLst/>
              <a:cxnLst/>
              <a:rect l="l" t="t" r="r" b="b"/>
              <a:pathLst>
                <a:path w="185" h="95" extrusionOk="0">
                  <a:moveTo>
                    <a:pt x="172" y="50"/>
                  </a:moveTo>
                  <a:cubicBezTo>
                    <a:pt x="167" y="51"/>
                    <a:pt x="169" y="39"/>
                    <a:pt x="172" y="37"/>
                  </a:cubicBezTo>
                  <a:cubicBezTo>
                    <a:pt x="178" y="31"/>
                    <a:pt x="168" y="30"/>
                    <a:pt x="161" y="22"/>
                  </a:cubicBezTo>
                  <a:cubicBezTo>
                    <a:pt x="154" y="27"/>
                    <a:pt x="155" y="17"/>
                    <a:pt x="145" y="22"/>
                  </a:cubicBezTo>
                  <a:cubicBezTo>
                    <a:pt x="135" y="27"/>
                    <a:pt x="131" y="11"/>
                    <a:pt x="126" y="11"/>
                  </a:cubicBezTo>
                  <a:cubicBezTo>
                    <a:pt x="117" y="10"/>
                    <a:pt x="116" y="3"/>
                    <a:pt x="108" y="2"/>
                  </a:cubicBezTo>
                  <a:cubicBezTo>
                    <a:pt x="99" y="0"/>
                    <a:pt x="100" y="6"/>
                    <a:pt x="85" y="10"/>
                  </a:cubicBezTo>
                  <a:cubicBezTo>
                    <a:pt x="82" y="22"/>
                    <a:pt x="97" y="36"/>
                    <a:pt x="79" y="42"/>
                  </a:cubicBezTo>
                  <a:cubicBezTo>
                    <a:pt x="54" y="50"/>
                    <a:pt x="61" y="29"/>
                    <a:pt x="49" y="24"/>
                  </a:cubicBezTo>
                  <a:cubicBezTo>
                    <a:pt x="36" y="20"/>
                    <a:pt x="48" y="12"/>
                    <a:pt x="37" y="16"/>
                  </a:cubicBezTo>
                  <a:cubicBezTo>
                    <a:pt x="25" y="20"/>
                    <a:pt x="19" y="22"/>
                    <a:pt x="17" y="25"/>
                  </a:cubicBezTo>
                  <a:cubicBezTo>
                    <a:pt x="14" y="32"/>
                    <a:pt x="11" y="32"/>
                    <a:pt x="13" y="38"/>
                  </a:cubicBezTo>
                  <a:cubicBezTo>
                    <a:pt x="16" y="45"/>
                    <a:pt x="7" y="43"/>
                    <a:pt x="4" y="53"/>
                  </a:cubicBezTo>
                  <a:cubicBezTo>
                    <a:pt x="0" y="63"/>
                    <a:pt x="3" y="71"/>
                    <a:pt x="3" y="79"/>
                  </a:cubicBezTo>
                  <a:cubicBezTo>
                    <a:pt x="27" y="65"/>
                    <a:pt x="31" y="65"/>
                    <a:pt x="50" y="67"/>
                  </a:cubicBezTo>
                  <a:cubicBezTo>
                    <a:pt x="68" y="68"/>
                    <a:pt x="70" y="67"/>
                    <a:pt x="83" y="71"/>
                  </a:cubicBezTo>
                  <a:cubicBezTo>
                    <a:pt x="97" y="75"/>
                    <a:pt x="95" y="63"/>
                    <a:pt x="101" y="65"/>
                  </a:cubicBezTo>
                  <a:cubicBezTo>
                    <a:pt x="107" y="67"/>
                    <a:pt x="98" y="75"/>
                    <a:pt x="111" y="75"/>
                  </a:cubicBezTo>
                  <a:cubicBezTo>
                    <a:pt x="125" y="75"/>
                    <a:pt x="129" y="89"/>
                    <a:pt x="142" y="95"/>
                  </a:cubicBezTo>
                  <a:cubicBezTo>
                    <a:pt x="157" y="83"/>
                    <a:pt x="162" y="95"/>
                    <a:pt x="167" y="87"/>
                  </a:cubicBezTo>
                  <a:cubicBezTo>
                    <a:pt x="172" y="80"/>
                    <a:pt x="171" y="79"/>
                    <a:pt x="180" y="77"/>
                  </a:cubicBezTo>
                  <a:cubicBezTo>
                    <a:pt x="180" y="77"/>
                    <a:pt x="185" y="68"/>
                    <a:pt x="178" y="60"/>
                  </a:cubicBezTo>
                  <a:cubicBezTo>
                    <a:pt x="170" y="52"/>
                    <a:pt x="176" y="49"/>
                    <a:pt x="172" y="5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05388" y="2961612"/>
              <a:ext cx="566425" cy="444408"/>
            </a:xfrm>
            <a:custGeom>
              <a:avLst/>
              <a:gdLst/>
              <a:ahLst/>
              <a:cxnLst/>
              <a:rect l="l" t="t" r="r" b="b"/>
              <a:pathLst>
                <a:path w="146" h="104" extrusionOk="0">
                  <a:moveTo>
                    <a:pt x="139" y="32"/>
                  </a:moveTo>
                  <a:cubicBezTo>
                    <a:pt x="126" y="26"/>
                    <a:pt x="122" y="12"/>
                    <a:pt x="108" y="12"/>
                  </a:cubicBezTo>
                  <a:cubicBezTo>
                    <a:pt x="95" y="12"/>
                    <a:pt x="104" y="4"/>
                    <a:pt x="98" y="2"/>
                  </a:cubicBezTo>
                  <a:cubicBezTo>
                    <a:pt x="92" y="0"/>
                    <a:pt x="94" y="12"/>
                    <a:pt x="80" y="8"/>
                  </a:cubicBezTo>
                  <a:cubicBezTo>
                    <a:pt x="67" y="4"/>
                    <a:pt x="65" y="5"/>
                    <a:pt x="47" y="4"/>
                  </a:cubicBezTo>
                  <a:cubicBezTo>
                    <a:pt x="28" y="2"/>
                    <a:pt x="24" y="2"/>
                    <a:pt x="0" y="16"/>
                  </a:cubicBezTo>
                  <a:cubicBezTo>
                    <a:pt x="0" y="24"/>
                    <a:pt x="0" y="27"/>
                    <a:pt x="3" y="31"/>
                  </a:cubicBezTo>
                  <a:cubicBezTo>
                    <a:pt x="7" y="36"/>
                    <a:pt x="7" y="43"/>
                    <a:pt x="7" y="48"/>
                  </a:cubicBezTo>
                  <a:cubicBezTo>
                    <a:pt x="40" y="62"/>
                    <a:pt x="30" y="49"/>
                    <a:pt x="42" y="58"/>
                  </a:cubicBezTo>
                  <a:cubicBezTo>
                    <a:pt x="51" y="64"/>
                    <a:pt x="40" y="66"/>
                    <a:pt x="44" y="80"/>
                  </a:cubicBezTo>
                  <a:cubicBezTo>
                    <a:pt x="50" y="79"/>
                    <a:pt x="65" y="88"/>
                    <a:pt x="62" y="97"/>
                  </a:cubicBezTo>
                  <a:cubicBezTo>
                    <a:pt x="80" y="93"/>
                    <a:pt x="82" y="104"/>
                    <a:pt x="98" y="89"/>
                  </a:cubicBezTo>
                  <a:cubicBezTo>
                    <a:pt x="115" y="74"/>
                    <a:pt x="110" y="94"/>
                    <a:pt x="117" y="89"/>
                  </a:cubicBezTo>
                  <a:cubicBezTo>
                    <a:pt x="125" y="83"/>
                    <a:pt x="109" y="82"/>
                    <a:pt x="117" y="68"/>
                  </a:cubicBezTo>
                  <a:cubicBezTo>
                    <a:pt x="130" y="48"/>
                    <a:pt x="136" y="60"/>
                    <a:pt x="141" y="49"/>
                  </a:cubicBezTo>
                  <a:cubicBezTo>
                    <a:pt x="146" y="39"/>
                    <a:pt x="130" y="53"/>
                    <a:pt x="139" y="3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276803" y="51460"/>
              <a:ext cx="4869949" cy="5277337"/>
            </a:xfrm>
            <a:custGeom>
              <a:avLst/>
              <a:gdLst/>
              <a:ahLst/>
              <a:cxnLst/>
              <a:rect l="l" t="t" r="r" b="b"/>
              <a:pathLst>
                <a:path w="1255" h="1235" extrusionOk="0">
                  <a:moveTo>
                    <a:pt x="1255" y="283"/>
                  </a:moveTo>
                  <a:cubicBezTo>
                    <a:pt x="1255" y="726"/>
                    <a:pt x="1255" y="726"/>
                    <a:pt x="1255" y="726"/>
                  </a:cubicBezTo>
                  <a:cubicBezTo>
                    <a:pt x="1249" y="726"/>
                    <a:pt x="1241" y="731"/>
                    <a:pt x="1232" y="724"/>
                  </a:cubicBezTo>
                  <a:cubicBezTo>
                    <a:pt x="1217" y="712"/>
                    <a:pt x="1211" y="731"/>
                    <a:pt x="1184" y="741"/>
                  </a:cubicBezTo>
                  <a:cubicBezTo>
                    <a:pt x="1158" y="751"/>
                    <a:pt x="1064" y="774"/>
                    <a:pt x="1037" y="773"/>
                  </a:cubicBezTo>
                  <a:cubicBezTo>
                    <a:pt x="1009" y="771"/>
                    <a:pt x="1018" y="798"/>
                    <a:pt x="1040" y="807"/>
                  </a:cubicBezTo>
                  <a:cubicBezTo>
                    <a:pt x="1062" y="816"/>
                    <a:pt x="998" y="814"/>
                    <a:pt x="1015" y="829"/>
                  </a:cubicBezTo>
                  <a:cubicBezTo>
                    <a:pt x="1038" y="849"/>
                    <a:pt x="969" y="845"/>
                    <a:pt x="1022" y="867"/>
                  </a:cubicBezTo>
                  <a:cubicBezTo>
                    <a:pt x="1052" y="879"/>
                    <a:pt x="1024" y="908"/>
                    <a:pt x="1004" y="895"/>
                  </a:cubicBezTo>
                  <a:cubicBezTo>
                    <a:pt x="985" y="882"/>
                    <a:pt x="1000" y="916"/>
                    <a:pt x="969" y="894"/>
                  </a:cubicBezTo>
                  <a:cubicBezTo>
                    <a:pt x="939" y="872"/>
                    <a:pt x="942" y="896"/>
                    <a:pt x="928" y="887"/>
                  </a:cubicBezTo>
                  <a:cubicBezTo>
                    <a:pt x="914" y="879"/>
                    <a:pt x="907" y="888"/>
                    <a:pt x="896" y="899"/>
                  </a:cubicBezTo>
                  <a:cubicBezTo>
                    <a:pt x="881" y="915"/>
                    <a:pt x="856" y="873"/>
                    <a:pt x="831" y="870"/>
                  </a:cubicBezTo>
                  <a:cubicBezTo>
                    <a:pt x="806" y="866"/>
                    <a:pt x="811" y="851"/>
                    <a:pt x="795" y="865"/>
                  </a:cubicBezTo>
                  <a:cubicBezTo>
                    <a:pt x="779" y="879"/>
                    <a:pt x="775" y="848"/>
                    <a:pt x="763" y="866"/>
                  </a:cubicBezTo>
                  <a:cubicBezTo>
                    <a:pt x="751" y="883"/>
                    <a:pt x="716" y="889"/>
                    <a:pt x="718" y="910"/>
                  </a:cubicBezTo>
                  <a:cubicBezTo>
                    <a:pt x="720" y="931"/>
                    <a:pt x="713" y="939"/>
                    <a:pt x="694" y="911"/>
                  </a:cubicBezTo>
                  <a:cubicBezTo>
                    <a:pt x="687" y="900"/>
                    <a:pt x="663" y="935"/>
                    <a:pt x="672" y="945"/>
                  </a:cubicBezTo>
                  <a:cubicBezTo>
                    <a:pt x="681" y="955"/>
                    <a:pt x="654" y="978"/>
                    <a:pt x="670" y="983"/>
                  </a:cubicBezTo>
                  <a:cubicBezTo>
                    <a:pt x="687" y="989"/>
                    <a:pt x="677" y="1007"/>
                    <a:pt x="686" y="1004"/>
                  </a:cubicBezTo>
                  <a:cubicBezTo>
                    <a:pt x="695" y="1001"/>
                    <a:pt x="695" y="999"/>
                    <a:pt x="716" y="1024"/>
                  </a:cubicBezTo>
                  <a:cubicBezTo>
                    <a:pt x="736" y="1048"/>
                    <a:pt x="697" y="1039"/>
                    <a:pt x="723" y="1052"/>
                  </a:cubicBezTo>
                  <a:cubicBezTo>
                    <a:pt x="720" y="1064"/>
                    <a:pt x="717" y="1060"/>
                    <a:pt x="717" y="1068"/>
                  </a:cubicBezTo>
                  <a:cubicBezTo>
                    <a:pt x="718" y="1076"/>
                    <a:pt x="713" y="1064"/>
                    <a:pt x="698" y="1078"/>
                  </a:cubicBezTo>
                  <a:cubicBezTo>
                    <a:pt x="683" y="1091"/>
                    <a:pt x="682" y="1103"/>
                    <a:pt x="669" y="1113"/>
                  </a:cubicBezTo>
                  <a:cubicBezTo>
                    <a:pt x="657" y="1123"/>
                    <a:pt x="683" y="1119"/>
                    <a:pt x="684" y="1138"/>
                  </a:cubicBezTo>
                  <a:cubicBezTo>
                    <a:pt x="686" y="1157"/>
                    <a:pt x="695" y="1121"/>
                    <a:pt x="690" y="1154"/>
                  </a:cubicBezTo>
                  <a:cubicBezTo>
                    <a:pt x="684" y="1187"/>
                    <a:pt x="698" y="1182"/>
                    <a:pt x="714" y="1211"/>
                  </a:cubicBezTo>
                  <a:cubicBezTo>
                    <a:pt x="710" y="1220"/>
                    <a:pt x="702" y="1221"/>
                    <a:pt x="700" y="1228"/>
                  </a:cubicBezTo>
                  <a:cubicBezTo>
                    <a:pt x="698" y="1234"/>
                    <a:pt x="684" y="1235"/>
                    <a:pt x="681" y="1225"/>
                  </a:cubicBezTo>
                  <a:cubicBezTo>
                    <a:pt x="679" y="1215"/>
                    <a:pt x="673" y="1222"/>
                    <a:pt x="671" y="1213"/>
                  </a:cubicBezTo>
                  <a:cubicBezTo>
                    <a:pt x="669" y="1204"/>
                    <a:pt x="667" y="1218"/>
                    <a:pt x="661" y="1207"/>
                  </a:cubicBezTo>
                  <a:cubicBezTo>
                    <a:pt x="647" y="1204"/>
                    <a:pt x="649" y="1203"/>
                    <a:pt x="643" y="1199"/>
                  </a:cubicBezTo>
                  <a:cubicBezTo>
                    <a:pt x="637" y="1195"/>
                    <a:pt x="652" y="1186"/>
                    <a:pt x="640" y="1186"/>
                  </a:cubicBezTo>
                  <a:cubicBezTo>
                    <a:pt x="631" y="1187"/>
                    <a:pt x="634" y="1182"/>
                    <a:pt x="629" y="1180"/>
                  </a:cubicBezTo>
                  <a:cubicBezTo>
                    <a:pt x="624" y="1177"/>
                    <a:pt x="624" y="1184"/>
                    <a:pt x="614" y="1179"/>
                  </a:cubicBezTo>
                  <a:cubicBezTo>
                    <a:pt x="607" y="1175"/>
                    <a:pt x="605" y="1191"/>
                    <a:pt x="597" y="1186"/>
                  </a:cubicBezTo>
                  <a:cubicBezTo>
                    <a:pt x="589" y="1181"/>
                    <a:pt x="603" y="1181"/>
                    <a:pt x="590" y="1176"/>
                  </a:cubicBezTo>
                  <a:cubicBezTo>
                    <a:pt x="577" y="1171"/>
                    <a:pt x="574" y="1164"/>
                    <a:pt x="570" y="1165"/>
                  </a:cubicBezTo>
                  <a:cubicBezTo>
                    <a:pt x="565" y="1167"/>
                    <a:pt x="564" y="1158"/>
                    <a:pt x="552" y="1163"/>
                  </a:cubicBezTo>
                  <a:cubicBezTo>
                    <a:pt x="538" y="1168"/>
                    <a:pt x="541" y="1159"/>
                    <a:pt x="533" y="1159"/>
                  </a:cubicBezTo>
                  <a:cubicBezTo>
                    <a:pt x="525" y="1159"/>
                    <a:pt x="523" y="1150"/>
                    <a:pt x="518" y="1152"/>
                  </a:cubicBezTo>
                  <a:cubicBezTo>
                    <a:pt x="513" y="1154"/>
                    <a:pt x="506" y="1151"/>
                    <a:pt x="502" y="1157"/>
                  </a:cubicBezTo>
                  <a:cubicBezTo>
                    <a:pt x="469" y="1125"/>
                    <a:pt x="486" y="1131"/>
                    <a:pt x="466" y="1126"/>
                  </a:cubicBezTo>
                  <a:cubicBezTo>
                    <a:pt x="447" y="1120"/>
                    <a:pt x="461" y="1117"/>
                    <a:pt x="447" y="1114"/>
                  </a:cubicBezTo>
                  <a:cubicBezTo>
                    <a:pt x="434" y="1112"/>
                    <a:pt x="441" y="1107"/>
                    <a:pt x="427" y="1101"/>
                  </a:cubicBezTo>
                  <a:cubicBezTo>
                    <a:pt x="412" y="1094"/>
                    <a:pt x="424" y="1096"/>
                    <a:pt x="422" y="1089"/>
                  </a:cubicBezTo>
                  <a:cubicBezTo>
                    <a:pt x="420" y="1083"/>
                    <a:pt x="430" y="1092"/>
                    <a:pt x="436" y="1090"/>
                  </a:cubicBezTo>
                  <a:cubicBezTo>
                    <a:pt x="442" y="1088"/>
                    <a:pt x="450" y="1097"/>
                    <a:pt x="445" y="1086"/>
                  </a:cubicBezTo>
                  <a:cubicBezTo>
                    <a:pt x="443" y="1080"/>
                    <a:pt x="446" y="1079"/>
                    <a:pt x="450" y="1070"/>
                  </a:cubicBezTo>
                  <a:cubicBezTo>
                    <a:pt x="453" y="1062"/>
                    <a:pt x="455" y="1062"/>
                    <a:pt x="464" y="1065"/>
                  </a:cubicBezTo>
                  <a:cubicBezTo>
                    <a:pt x="473" y="1068"/>
                    <a:pt x="462" y="1053"/>
                    <a:pt x="456" y="1054"/>
                  </a:cubicBezTo>
                  <a:cubicBezTo>
                    <a:pt x="450" y="1055"/>
                    <a:pt x="442" y="1044"/>
                    <a:pt x="450" y="1043"/>
                  </a:cubicBezTo>
                  <a:cubicBezTo>
                    <a:pt x="465" y="1043"/>
                    <a:pt x="457" y="1038"/>
                    <a:pt x="474" y="1033"/>
                  </a:cubicBezTo>
                  <a:cubicBezTo>
                    <a:pt x="487" y="1029"/>
                    <a:pt x="486" y="1019"/>
                    <a:pt x="476" y="1024"/>
                  </a:cubicBezTo>
                  <a:cubicBezTo>
                    <a:pt x="462" y="1031"/>
                    <a:pt x="470" y="1020"/>
                    <a:pt x="459" y="1029"/>
                  </a:cubicBezTo>
                  <a:cubicBezTo>
                    <a:pt x="454" y="1002"/>
                    <a:pt x="470" y="1013"/>
                    <a:pt x="472" y="1004"/>
                  </a:cubicBezTo>
                  <a:cubicBezTo>
                    <a:pt x="475" y="995"/>
                    <a:pt x="494" y="1007"/>
                    <a:pt x="499" y="997"/>
                  </a:cubicBezTo>
                  <a:cubicBezTo>
                    <a:pt x="504" y="988"/>
                    <a:pt x="502" y="979"/>
                    <a:pt x="496" y="976"/>
                  </a:cubicBezTo>
                  <a:cubicBezTo>
                    <a:pt x="489" y="972"/>
                    <a:pt x="496" y="967"/>
                    <a:pt x="502" y="966"/>
                  </a:cubicBezTo>
                  <a:cubicBezTo>
                    <a:pt x="508" y="966"/>
                    <a:pt x="504" y="962"/>
                    <a:pt x="499" y="961"/>
                  </a:cubicBezTo>
                  <a:cubicBezTo>
                    <a:pt x="493" y="961"/>
                    <a:pt x="496" y="957"/>
                    <a:pt x="504" y="952"/>
                  </a:cubicBezTo>
                  <a:cubicBezTo>
                    <a:pt x="511" y="947"/>
                    <a:pt x="504" y="948"/>
                    <a:pt x="505" y="940"/>
                  </a:cubicBezTo>
                  <a:cubicBezTo>
                    <a:pt x="506" y="933"/>
                    <a:pt x="497" y="945"/>
                    <a:pt x="493" y="936"/>
                  </a:cubicBezTo>
                  <a:cubicBezTo>
                    <a:pt x="488" y="926"/>
                    <a:pt x="478" y="933"/>
                    <a:pt x="472" y="927"/>
                  </a:cubicBezTo>
                  <a:cubicBezTo>
                    <a:pt x="461" y="915"/>
                    <a:pt x="457" y="930"/>
                    <a:pt x="448" y="922"/>
                  </a:cubicBezTo>
                  <a:cubicBezTo>
                    <a:pt x="440" y="914"/>
                    <a:pt x="444" y="902"/>
                    <a:pt x="427" y="911"/>
                  </a:cubicBezTo>
                  <a:cubicBezTo>
                    <a:pt x="410" y="920"/>
                    <a:pt x="411" y="903"/>
                    <a:pt x="398" y="909"/>
                  </a:cubicBezTo>
                  <a:cubicBezTo>
                    <a:pt x="384" y="914"/>
                    <a:pt x="394" y="898"/>
                    <a:pt x="386" y="885"/>
                  </a:cubicBezTo>
                  <a:cubicBezTo>
                    <a:pt x="377" y="873"/>
                    <a:pt x="377" y="882"/>
                    <a:pt x="367" y="879"/>
                  </a:cubicBezTo>
                  <a:cubicBezTo>
                    <a:pt x="356" y="875"/>
                    <a:pt x="366" y="877"/>
                    <a:pt x="360" y="869"/>
                  </a:cubicBezTo>
                  <a:cubicBezTo>
                    <a:pt x="353" y="860"/>
                    <a:pt x="373" y="859"/>
                    <a:pt x="363" y="854"/>
                  </a:cubicBezTo>
                  <a:cubicBezTo>
                    <a:pt x="348" y="846"/>
                    <a:pt x="359" y="832"/>
                    <a:pt x="348" y="839"/>
                  </a:cubicBezTo>
                  <a:cubicBezTo>
                    <a:pt x="341" y="843"/>
                    <a:pt x="342" y="831"/>
                    <a:pt x="333" y="838"/>
                  </a:cubicBezTo>
                  <a:cubicBezTo>
                    <a:pt x="324" y="845"/>
                    <a:pt x="314" y="832"/>
                    <a:pt x="313" y="843"/>
                  </a:cubicBezTo>
                  <a:cubicBezTo>
                    <a:pt x="312" y="853"/>
                    <a:pt x="301" y="846"/>
                    <a:pt x="299" y="846"/>
                  </a:cubicBezTo>
                  <a:cubicBezTo>
                    <a:pt x="288" y="830"/>
                    <a:pt x="303" y="829"/>
                    <a:pt x="290" y="817"/>
                  </a:cubicBezTo>
                  <a:cubicBezTo>
                    <a:pt x="285" y="812"/>
                    <a:pt x="290" y="801"/>
                    <a:pt x="299" y="807"/>
                  </a:cubicBezTo>
                  <a:cubicBezTo>
                    <a:pt x="310" y="815"/>
                    <a:pt x="313" y="807"/>
                    <a:pt x="319" y="802"/>
                  </a:cubicBezTo>
                  <a:cubicBezTo>
                    <a:pt x="329" y="794"/>
                    <a:pt x="315" y="796"/>
                    <a:pt x="316" y="789"/>
                  </a:cubicBezTo>
                  <a:cubicBezTo>
                    <a:pt x="316" y="779"/>
                    <a:pt x="292" y="790"/>
                    <a:pt x="300" y="778"/>
                  </a:cubicBezTo>
                  <a:cubicBezTo>
                    <a:pt x="306" y="770"/>
                    <a:pt x="288" y="776"/>
                    <a:pt x="284" y="758"/>
                  </a:cubicBezTo>
                  <a:cubicBezTo>
                    <a:pt x="282" y="744"/>
                    <a:pt x="269" y="747"/>
                    <a:pt x="278" y="740"/>
                  </a:cubicBezTo>
                  <a:cubicBezTo>
                    <a:pt x="287" y="733"/>
                    <a:pt x="273" y="734"/>
                    <a:pt x="278" y="722"/>
                  </a:cubicBezTo>
                  <a:cubicBezTo>
                    <a:pt x="283" y="710"/>
                    <a:pt x="273" y="716"/>
                    <a:pt x="270" y="711"/>
                  </a:cubicBezTo>
                  <a:cubicBezTo>
                    <a:pt x="266" y="706"/>
                    <a:pt x="260" y="703"/>
                    <a:pt x="247" y="710"/>
                  </a:cubicBezTo>
                  <a:cubicBezTo>
                    <a:pt x="234" y="717"/>
                    <a:pt x="248" y="697"/>
                    <a:pt x="232" y="701"/>
                  </a:cubicBezTo>
                  <a:cubicBezTo>
                    <a:pt x="217" y="704"/>
                    <a:pt x="227" y="694"/>
                    <a:pt x="210" y="695"/>
                  </a:cubicBezTo>
                  <a:cubicBezTo>
                    <a:pt x="210" y="695"/>
                    <a:pt x="215" y="686"/>
                    <a:pt x="208" y="678"/>
                  </a:cubicBezTo>
                  <a:cubicBezTo>
                    <a:pt x="200" y="670"/>
                    <a:pt x="206" y="667"/>
                    <a:pt x="202" y="668"/>
                  </a:cubicBezTo>
                  <a:cubicBezTo>
                    <a:pt x="197" y="669"/>
                    <a:pt x="199" y="657"/>
                    <a:pt x="202" y="655"/>
                  </a:cubicBezTo>
                  <a:cubicBezTo>
                    <a:pt x="208" y="649"/>
                    <a:pt x="198" y="648"/>
                    <a:pt x="191" y="640"/>
                  </a:cubicBezTo>
                  <a:cubicBezTo>
                    <a:pt x="195" y="623"/>
                    <a:pt x="207" y="635"/>
                    <a:pt x="196" y="620"/>
                  </a:cubicBezTo>
                  <a:cubicBezTo>
                    <a:pt x="186" y="605"/>
                    <a:pt x="201" y="616"/>
                    <a:pt x="193" y="600"/>
                  </a:cubicBezTo>
                  <a:cubicBezTo>
                    <a:pt x="186" y="584"/>
                    <a:pt x="200" y="591"/>
                    <a:pt x="201" y="579"/>
                  </a:cubicBezTo>
                  <a:cubicBezTo>
                    <a:pt x="201" y="567"/>
                    <a:pt x="215" y="574"/>
                    <a:pt x="207" y="565"/>
                  </a:cubicBezTo>
                  <a:cubicBezTo>
                    <a:pt x="210" y="561"/>
                    <a:pt x="201" y="548"/>
                    <a:pt x="212" y="555"/>
                  </a:cubicBezTo>
                  <a:cubicBezTo>
                    <a:pt x="222" y="563"/>
                    <a:pt x="211" y="547"/>
                    <a:pt x="223" y="552"/>
                  </a:cubicBezTo>
                  <a:cubicBezTo>
                    <a:pt x="235" y="557"/>
                    <a:pt x="226" y="540"/>
                    <a:pt x="242" y="545"/>
                  </a:cubicBezTo>
                  <a:cubicBezTo>
                    <a:pt x="259" y="549"/>
                    <a:pt x="259" y="552"/>
                    <a:pt x="261" y="547"/>
                  </a:cubicBezTo>
                  <a:cubicBezTo>
                    <a:pt x="264" y="543"/>
                    <a:pt x="255" y="547"/>
                    <a:pt x="252" y="540"/>
                  </a:cubicBezTo>
                  <a:cubicBezTo>
                    <a:pt x="248" y="533"/>
                    <a:pt x="234" y="542"/>
                    <a:pt x="229" y="534"/>
                  </a:cubicBezTo>
                  <a:cubicBezTo>
                    <a:pt x="224" y="527"/>
                    <a:pt x="225" y="535"/>
                    <a:pt x="219" y="527"/>
                  </a:cubicBezTo>
                  <a:cubicBezTo>
                    <a:pt x="211" y="517"/>
                    <a:pt x="227" y="531"/>
                    <a:pt x="222" y="522"/>
                  </a:cubicBezTo>
                  <a:cubicBezTo>
                    <a:pt x="219" y="516"/>
                    <a:pt x="227" y="518"/>
                    <a:pt x="224" y="516"/>
                  </a:cubicBezTo>
                  <a:cubicBezTo>
                    <a:pt x="219" y="511"/>
                    <a:pt x="211" y="528"/>
                    <a:pt x="203" y="522"/>
                  </a:cubicBezTo>
                  <a:cubicBezTo>
                    <a:pt x="209" y="512"/>
                    <a:pt x="220" y="509"/>
                    <a:pt x="246" y="484"/>
                  </a:cubicBezTo>
                  <a:cubicBezTo>
                    <a:pt x="272" y="458"/>
                    <a:pt x="285" y="440"/>
                    <a:pt x="292" y="432"/>
                  </a:cubicBezTo>
                  <a:cubicBezTo>
                    <a:pt x="298" y="423"/>
                    <a:pt x="290" y="426"/>
                    <a:pt x="287" y="417"/>
                  </a:cubicBezTo>
                  <a:cubicBezTo>
                    <a:pt x="284" y="409"/>
                    <a:pt x="267" y="404"/>
                    <a:pt x="258" y="396"/>
                  </a:cubicBezTo>
                  <a:cubicBezTo>
                    <a:pt x="250" y="388"/>
                    <a:pt x="270" y="390"/>
                    <a:pt x="270" y="377"/>
                  </a:cubicBezTo>
                  <a:cubicBezTo>
                    <a:pt x="271" y="369"/>
                    <a:pt x="254" y="369"/>
                    <a:pt x="257" y="365"/>
                  </a:cubicBezTo>
                  <a:cubicBezTo>
                    <a:pt x="260" y="360"/>
                    <a:pt x="252" y="361"/>
                    <a:pt x="259" y="356"/>
                  </a:cubicBezTo>
                  <a:cubicBezTo>
                    <a:pt x="266" y="351"/>
                    <a:pt x="248" y="349"/>
                    <a:pt x="246" y="342"/>
                  </a:cubicBezTo>
                  <a:cubicBezTo>
                    <a:pt x="244" y="335"/>
                    <a:pt x="258" y="336"/>
                    <a:pt x="249" y="331"/>
                  </a:cubicBezTo>
                  <a:cubicBezTo>
                    <a:pt x="243" y="328"/>
                    <a:pt x="250" y="330"/>
                    <a:pt x="249" y="323"/>
                  </a:cubicBezTo>
                  <a:cubicBezTo>
                    <a:pt x="249" y="316"/>
                    <a:pt x="255" y="320"/>
                    <a:pt x="251" y="316"/>
                  </a:cubicBezTo>
                  <a:cubicBezTo>
                    <a:pt x="247" y="311"/>
                    <a:pt x="250" y="311"/>
                    <a:pt x="257" y="313"/>
                  </a:cubicBezTo>
                  <a:cubicBezTo>
                    <a:pt x="265" y="314"/>
                    <a:pt x="243" y="271"/>
                    <a:pt x="234" y="264"/>
                  </a:cubicBezTo>
                  <a:cubicBezTo>
                    <a:pt x="225" y="257"/>
                    <a:pt x="247" y="241"/>
                    <a:pt x="254" y="232"/>
                  </a:cubicBezTo>
                  <a:cubicBezTo>
                    <a:pt x="262" y="223"/>
                    <a:pt x="252" y="227"/>
                    <a:pt x="243" y="213"/>
                  </a:cubicBezTo>
                  <a:cubicBezTo>
                    <a:pt x="234" y="199"/>
                    <a:pt x="228" y="218"/>
                    <a:pt x="220" y="196"/>
                  </a:cubicBezTo>
                  <a:cubicBezTo>
                    <a:pt x="215" y="181"/>
                    <a:pt x="228" y="184"/>
                    <a:pt x="226" y="178"/>
                  </a:cubicBezTo>
                  <a:cubicBezTo>
                    <a:pt x="223" y="171"/>
                    <a:pt x="207" y="179"/>
                    <a:pt x="229" y="167"/>
                  </a:cubicBezTo>
                  <a:cubicBezTo>
                    <a:pt x="235" y="169"/>
                    <a:pt x="237" y="167"/>
                    <a:pt x="238" y="158"/>
                  </a:cubicBezTo>
                  <a:cubicBezTo>
                    <a:pt x="238" y="150"/>
                    <a:pt x="255" y="153"/>
                    <a:pt x="259" y="145"/>
                  </a:cubicBezTo>
                  <a:cubicBezTo>
                    <a:pt x="262" y="140"/>
                    <a:pt x="261" y="141"/>
                    <a:pt x="267" y="143"/>
                  </a:cubicBezTo>
                  <a:cubicBezTo>
                    <a:pt x="272" y="146"/>
                    <a:pt x="281" y="149"/>
                    <a:pt x="278" y="139"/>
                  </a:cubicBezTo>
                  <a:cubicBezTo>
                    <a:pt x="278" y="138"/>
                    <a:pt x="277" y="136"/>
                    <a:pt x="276" y="135"/>
                  </a:cubicBezTo>
                  <a:cubicBezTo>
                    <a:pt x="317" y="147"/>
                    <a:pt x="292" y="119"/>
                    <a:pt x="322" y="132"/>
                  </a:cubicBezTo>
                  <a:cubicBezTo>
                    <a:pt x="351" y="144"/>
                    <a:pt x="310" y="141"/>
                    <a:pt x="351" y="154"/>
                  </a:cubicBezTo>
                  <a:cubicBezTo>
                    <a:pt x="391" y="168"/>
                    <a:pt x="379" y="143"/>
                    <a:pt x="426" y="173"/>
                  </a:cubicBezTo>
                  <a:cubicBezTo>
                    <a:pt x="473" y="202"/>
                    <a:pt x="469" y="191"/>
                    <a:pt x="512" y="219"/>
                  </a:cubicBezTo>
                  <a:cubicBezTo>
                    <a:pt x="555" y="247"/>
                    <a:pt x="542" y="264"/>
                    <a:pt x="499" y="289"/>
                  </a:cubicBezTo>
                  <a:cubicBezTo>
                    <a:pt x="456" y="314"/>
                    <a:pt x="410" y="280"/>
                    <a:pt x="363" y="273"/>
                  </a:cubicBezTo>
                  <a:cubicBezTo>
                    <a:pt x="316" y="266"/>
                    <a:pt x="309" y="233"/>
                    <a:pt x="314" y="253"/>
                  </a:cubicBezTo>
                  <a:cubicBezTo>
                    <a:pt x="318" y="272"/>
                    <a:pt x="342" y="276"/>
                    <a:pt x="368" y="295"/>
                  </a:cubicBezTo>
                  <a:cubicBezTo>
                    <a:pt x="393" y="314"/>
                    <a:pt x="352" y="317"/>
                    <a:pt x="370" y="332"/>
                  </a:cubicBezTo>
                  <a:cubicBezTo>
                    <a:pt x="388" y="347"/>
                    <a:pt x="364" y="360"/>
                    <a:pt x="395" y="366"/>
                  </a:cubicBezTo>
                  <a:cubicBezTo>
                    <a:pt x="425" y="371"/>
                    <a:pt x="418" y="402"/>
                    <a:pt x="444" y="387"/>
                  </a:cubicBezTo>
                  <a:cubicBezTo>
                    <a:pt x="470" y="372"/>
                    <a:pt x="438" y="375"/>
                    <a:pt x="420" y="357"/>
                  </a:cubicBezTo>
                  <a:cubicBezTo>
                    <a:pt x="402" y="339"/>
                    <a:pt x="412" y="326"/>
                    <a:pt x="455" y="347"/>
                  </a:cubicBezTo>
                  <a:cubicBezTo>
                    <a:pt x="498" y="368"/>
                    <a:pt x="531" y="366"/>
                    <a:pt x="505" y="338"/>
                  </a:cubicBezTo>
                  <a:cubicBezTo>
                    <a:pt x="479" y="310"/>
                    <a:pt x="501" y="313"/>
                    <a:pt x="543" y="284"/>
                  </a:cubicBezTo>
                  <a:cubicBezTo>
                    <a:pt x="585" y="254"/>
                    <a:pt x="610" y="321"/>
                    <a:pt x="604" y="296"/>
                  </a:cubicBezTo>
                  <a:cubicBezTo>
                    <a:pt x="599" y="271"/>
                    <a:pt x="630" y="267"/>
                    <a:pt x="603" y="250"/>
                  </a:cubicBezTo>
                  <a:cubicBezTo>
                    <a:pt x="577" y="233"/>
                    <a:pt x="620" y="214"/>
                    <a:pt x="595" y="193"/>
                  </a:cubicBezTo>
                  <a:cubicBezTo>
                    <a:pt x="570" y="172"/>
                    <a:pt x="601" y="189"/>
                    <a:pt x="629" y="188"/>
                  </a:cubicBezTo>
                  <a:cubicBezTo>
                    <a:pt x="657" y="187"/>
                    <a:pt x="676" y="221"/>
                    <a:pt x="657" y="221"/>
                  </a:cubicBezTo>
                  <a:cubicBezTo>
                    <a:pt x="637" y="221"/>
                    <a:pt x="610" y="235"/>
                    <a:pt x="632" y="245"/>
                  </a:cubicBezTo>
                  <a:cubicBezTo>
                    <a:pt x="654" y="255"/>
                    <a:pt x="640" y="274"/>
                    <a:pt x="659" y="262"/>
                  </a:cubicBezTo>
                  <a:cubicBezTo>
                    <a:pt x="679" y="251"/>
                    <a:pt x="683" y="277"/>
                    <a:pt x="695" y="240"/>
                  </a:cubicBezTo>
                  <a:cubicBezTo>
                    <a:pt x="706" y="203"/>
                    <a:pt x="714" y="230"/>
                    <a:pt x="775" y="198"/>
                  </a:cubicBezTo>
                  <a:cubicBezTo>
                    <a:pt x="836" y="166"/>
                    <a:pt x="869" y="161"/>
                    <a:pt x="854" y="172"/>
                  </a:cubicBezTo>
                  <a:cubicBezTo>
                    <a:pt x="839" y="183"/>
                    <a:pt x="837" y="218"/>
                    <a:pt x="876" y="193"/>
                  </a:cubicBezTo>
                  <a:cubicBezTo>
                    <a:pt x="915" y="168"/>
                    <a:pt x="910" y="204"/>
                    <a:pt x="938" y="186"/>
                  </a:cubicBezTo>
                  <a:cubicBezTo>
                    <a:pt x="965" y="168"/>
                    <a:pt x="976" y="158"/>
                    <a:pt x="976" y="183"/>
                  </a:cubicBezTo>
                  <a:cubicBezTo>
                    <a:pt x="976" y="210"/>
                    <a:pt x="1025" y="176"/>
                    <a:pt x="1010" y="161"/>
                  </a:cubicBezTo>
                  <a:cubicBezTo>
                    <a:pt x="986" y="137"/>
                    <a:pt x="1029" y="120"/>
                    <a:pt x="1119" y="155"/>
                  </a:cubicBezTo>
                  <a:cubicBezTo>
                    <a:pt x="1208" y="189"/>
                    <a:pt x="1192" y="220"/>
                    <a:pt x="1214" y="188"/>
                  </a:cubicBezTo>
                  <a:cubicBezTo>
                    <a:pt x="1236" y="157"/>
                    <a:pt x="1142" y="155"/>
                    <a:pt x="1167" y="121"/>
                  </a:cubicBezTo>
                  <a:cubicBezTo>
                    <a:pt x="1192" y="86"/>
                    <a:pt x="1129" y="86"/>
                    <a:pt x="1181" y="65"/>
                  </a:cubicBezTo>
                  <a:cubicBezTo>
                    <a:pt x="1208" y="54"/>
                    <a:pt x="1209" y="16"/>
                    <a:pt x="1220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274"/>
                    <a:pt x="1255" y="274"/>
                    <a:pt x="1255" y="274"/>
                  </a:cubicBezTo>
                  <a:cubicBezTo>
                    <a:pt x="1239" y="278"/>
                    <a:pt x="1230" y="278"/>
                    <a:pt x="1255" y="283"/>
                  </a:cubicBezTo>
                  <a:close/>
                  <a:moveTo>
                    <a:pt x="980" y="111"/>
                  </a:moveTo>
                  <a:cubicBezTo>
                    <a:pt x="970" y="101"/>
                    <a:pt x="969" y="106"/>
                    <a:pt x="962" y="108"/>
                  </a:cubicBezTo>
                  <a:cubicBezTo>
                    <a:pt x="956" y="110"/>
                    <a:pt x="968" y="118"/>
                    <a:pt x="962" y="115"/>
                  </a:cubicBezTo>
                  <a:cubicBezTo>
                    <a:pt x="956" y="112"/>
                    <a:pt x="956" y="120"/>
                    <a:pt x="966" y="128"/>
                  </a:cubicBezTo>
                  <a:cubicBezTo>
                    <a:pt x="971" y="132"/>
                    <a:pt x="973" y="131"/>
                    <a:pt x="974" y="129"/>
                  </a:cubicBezTo>
                  <a:cubicBezTo>
                    <a:pt x="974" y="127"/>
                    <a:pt x="986" y="129"/>
                    <a:pt x="985" y="135"/>
                  </a:cubicBezTo>
                  <a:cubicBezTo>
                    <a:pt x="984" y="142"/>
                    <a:pt x="1008" y="137"/>
                    <a:pt x="1009" y="132"/>
                  </a:cubicBezTo>
                  <a:cubicBezTo>
                    <a:pt x="1011" y="127"/>
                    <a:pt x="994" y="124"/>
                    <a:pt x="980" y="111"/>
                  </a:cubicBezTo>
                  <a:close/>
                  <a:moveTo>
                    <a:pt x="812" y="21"/>
                  </a:moveTo>
                  <a:cubicBezTo>
                    <a:pt x="801" y="40"/>
                    <a:pt x="796" y="15"/>
                    <a:pt x="788" y="34"/>
                  </a:cubicBezTo>
                  <a:cubicBezTo>
                    <a:pt x="779" y="52"/>
                    <a:pt x="778" y="59"/>
                    <a:pt x="805" y="59"/>
                  </a:cubicBezTo>
                  <a:cubicBezTo>
                    <a:pt x="831" y="59"/>
                    <a:pt x="791" y="62"/>
                    <a:pt x="816" y="76"/>
                  </a:cubicBezTo>
                  <a:cubicBezTo>
                    <a:pt x="841" y="90"/>
                    <a:pt x="821" y="48"/>
                    <a:pt x="836" y="67"/>
                  </a:cubicBezTo>
                  <a:cubicBezTo>
                    <a:pt x="852" y="87"/>
                    <a:pt x="812" y="88"/>
                    <a:pt x="844" y="90"/>
                  </a:cubicBezTo>
                  <a:cubicBezTo>
                    <a:pt x="875" y="93"/>
                    <a:pt x="857" y="99"/>
                    <a:pt x="882" y="99"/>
                  </a:cubicBezTo>
                  <a:cubicBezTo>
                    <a:pt x="907" y="99"/>
                    <a:pt x="912" y="108"/>
                    <a:pt x="935" y="96"/>
                  </a:cubicBezTo>
                  <a:cubicBezTo>
                    <a:pt x="947" y="89"/>
                    <a:pt x="905" y="81"/>
                    <a:pt x="898" y="64"/>
                  </a:cubicBezTo>
                  <a:cubicBezTo>
                    <a:pt x="890" y="46"/>
                    <a:pt x="876" y="50"/>
                    <a:pt x="882" y="20"/>
                  </a:cubicBezTo>
                  <a:cubicBezTo>
                    <a:pt x="883" y="12"/>
                    <a:pt x="888" y="5"/>
                    <a:pt x="892" y="0"/>
                  </a:cubicBezTo>
                  <a:cubicBezTo>
                    <a:pt x="809" y="0"/>
                    <a:pt x="809" y="0"/>
                    <a:pt x="809" y="0"/>
                  </a:cubicBezTo>
                  <a:cubicBezTo>
                    <a:pt x="809" y="4"/>
                    <a:pt x="818" y="8"/>
                    <a:pt x="812" y="21"/>
                  </a:cubicBezTo>
                  <a:close/>
                  <a:moveTo>
                    <a:pt x="75" y="739"/>
                  </a:moveTo>
                  <a:cubicBezTo>
                    <a:pt x="63" y="730"/>
                    <a:pt x="73" y="743"/>
                    <a:pt x="40" y="729"/>
                  </a:cubicBezTo>
                  <a:cubicBezTo>
                    <a:pt x="40" y="733"/>
                    <a:pt x="36" y="728"/>
                    <a:pt x="38" y="736"/>
                  </a:cubicBezTo>
                  <a:cubicBezTo>
                    <a:pt x="40" y="742"/>
                    <a:pt x="31" y="743"/>
                    <a:pt x="27" y="742"/>
                  </a:cubicBezTo>
                  <a:cubicBezTo>
                    <a:pt x="23" y="740"/>
                    <a:pt x="29" y="735"/>
                    <a:pt x="32" y="729"/>
                  </a:cubicBezTo>
                  <a:cubicBezTo>
                    <a:pt x="36" y="724"/>
                    <a:pt x="33" y="727"/>
                    <a:pt x="25" y="735"/>
                  </a:cubicBezTo>
                  <a:cubicBezTo>
                    <a:pt x="18" y="743"/>
                    <a:pt x="20" y="739"/>
                    <a:pt x="10" y="739"/>
                  </a:cubicBezTo>
                  <a:cubicBezTo>
                    <a:pt x="0" y="740"/>
                    <a:pt x="13" y="749"/>
                    <a:pt x="0" y="758"/>
                  </a:cubicBezTo>
                  <a:cubicBezTo>
                    <a:pt x="30" y="764"/>
                    <a:pt x="60" y="767"/>
                    <a:pt x="77" y="761"/>
                  </a:cubicBezTo>
                  <a:cubicBezTo>
                    <a:pt x="73" y="747"/>
                    <a:pt x="84" y="745"/>
                    <a:pt x="75" y="73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82803" y="3017163"/>
              <a:ext cx="970083" cy="802800"/>
            </a:xfrm>
            <a:custGeom>
              <a:avLst/>
              <a:gdLst/>
              <a:ahLst/>
              <a:cxnLst/>
              <a:rect l="l" t="t" r="r" b="b"/>
              <a:pathLst>
                <a:path w="250" h="188" extrusionOk="0">
                  <a:moveTo>
                    <a:pt x="237" y="95"/>
                  </a:moveTo>
                  <a:cubicBezTo>
                    <a:pt x="237" y="85"/>
                    <a:pt x="213" y="96"/>
                    <a:pt x="221" y="84"/>
                  </a:cubicBezTo>
                  <a:cubicBezTo>
                    <a:pt x="227" y="76"/>
                    <a:pt x="209" y="82"/>
                    <a:pt x="205" y="64"/>
                  </a:cubicBezTo>
                  <a:cubicBezTo>
                    <a:pt x="203" y="50"/>
                    <a:pt x="190" y="53"/>
                    <a:pt x="199" y="46"/>
                  </a:cubicBezTo>
                  <a:cubicBezTo>
                    <a:pt x="208" y="39"/>
                    <a:pt x="194" y="40"/>
                    <a:pt x="199" y="28"/>
                  </a:cubicBezTo>
                  <a:cubicBezTo>
                    <a:pt x="204" y="16"/>
                    <a:pt x="194" y="22"/>
                    <a:pt x="191" y="17"/>
                  </a:cubicBezTo>
                  <a:cubicBezTo>
                    <a:pt x="187" y="12"/>
                    <a:pt x="181" y="9"/>
                    <a:pt x="168" y="16"/>
                  </a:cubicBezTo>
                  <a:cubicBezTo>
                    <a:pt x="155" y="23"/>
                    <a:pt x="169" y="3"/>
                    <a:pt x="153" y="7"/>
                  </a:cubicBezTo>
                  <a:cubicBezTo>
                    <a:pt x="138" y="10"/>
                    <a:pt x="148" y="0"/>
                    <a:pt x="131" y="1"/>
                  </a:cubicBezTo>
                  <a:cubicBezTo>
                    <a:pt x="122" y="3"/>
                    <a:pt x="123" y="4"/>
                    <a:pt x="118" y="11"/>
                  </a:cubicBezTo>
                  <a:cubicBezTo>
                    <a:pt x="113" y="19"/>
                    <a:pt x="108" y="7"/>
                    <a:pt x="93" y="19"/>
                  </a:cubicBezTo>
                  <a:cubicBezTo>
                    <a:pt x="84" y="40"/>
                    <a:pt x="100" y="26"/>
                    <a:pt x="95" y="36"/>
                  </a:cubicBezTo>
                  <a:cubicBezTo>
                    <a:pt x="90" y="47"/>
                    <a:pt x="84" y="35"/>
                    <a:pt x="71" y="55"/>
                  </a:cubicBezTo>
                  <a:cubicBezTo>
                    <a:pt x="63" y="69"/>
                    <a:pt x="79" y="70"/>
                    <a:pt x="71" y="76"/>
                  </a:cubicBezTo>
                  <a:cubicBezTo>
                    <a:pt x="64" y="81"/>
                    <a:pt x="69" y="61"/>
                    <a:pt x="52" y="76"/>
                  </a:cubicBezTo>
                  <a:cubicBezTo>
                    <a:pt x="36" y="91"/>
                    <a:pt x="34" y="80"/>
                    <a:pt x="16" y="84"/>
                  </a:cubicBezTo>
                  <a:cubicBezTo>
                    <a:pt x="24" y="110"/>
                    <a:pt x="33" y="129"/>
                    <a:pt x="23" y="133"/>
                  </a:cubicBezTo>
                  <a:cubicBezTo>
                    <a:pt x="13" y="137"/>
                    <a:pt x="0" y="146"/>
                    <a:pt x="11" y="149"/>
                  </a:cubicBezTo>
                  <a:cubicBezTo>
                    <a:pt x="28" y="153"/>
                    <a:pt x="12" y="165"/>
                    <a:pt x="19" y="175"/>
                  </a:cubicBezTo>
                  <a:cubicBezTo>
                    <a:pt x="19" y="175"/>
                    <a:pt x="21" y="168"/>
                    <a:pt x="27" y="170"/>
                  </a:cubicBezTo>
                  <a:cubicBezTo>
                    <a:pt x="36" y="174"/>
                    <a:pt x="23" y="162"/>
                    <a:pt x="53" y="158"/>
                  </a:cubicBezTo>
                  <a:cubicBezTo>
                    <a:pt x="83" y="155"/>
                    <a:pt x="90" y="166"/>
                    <a:pt x="100" y="165"/>
                  </a:cubicBezTo>
                  <a:cubicBezTo>
                    <a:pt x="111" y="165"/>
                    <a:pt x="103" y="171"/>
                    <a:pt x="122" y="170"/>
                  </a:cubicBezTo>
                  <a:cubicBezTo>
                    <a:pt x="153" y="170"/>
                    <a:pt x="136" y="183"/>
                    <a:pt x="149" y="173"/>
                  </a:cubicBezTo>
                  <a:cubicBezTo>
                    <a:pt x="161" y="163"/>
                    <a:pt x="155" y="184"/>
                    <a:pt x="163" y="179"/>
                  </a:cubicBezTo>
                  <a:cubicBezTo>
                    <a:pt x="169" y="176"/>
                    <a:pt x="180" y="176"/>
                    <a:pt x="183" y="179"/>
                  </a:cubicBezTo>
                  <a:cubicBezTo>
                    <a:pt x="191" y="188"/>
                    <a:pt x="191" y="186"/>
                    <a:pt x="191" y="174"/>
                  </a:cubicBezTo>
                  <a:cubicBezTo>
                    <a:pt x="191" y="161"/>
                    <a:pt x="200" y="151"/>
                    <a:pt x="220" y="152"/>
                  </a:cubicBezTo>
                  <a:cubicBezTo>
                    <a:pt x="209" y="136"/>
                    <a:pt x="224" y="135"/>
                    <a:pt x="211" y="123"/>
                  </a:cubicBezTo>
                  <a:cubicBezTo>
                    <a:pt x="206" y="118"/>
                    <a:pt x="211" y="107"/>
                    <a:pt x="220" y="113"/>
                  </a:cubicBezTo>
                  <a:cubicBezTo>
                    <a:pt x="231" y="121"/>
                    <a:pt x="234" y="113"/>
                    <a:pt x="240" y="108"/>
                  </a:cubicBezTo>
                  <a:cubicBezTo>
                    <a:pt x="250" y="100"/>
                    <a:pt x="236" y="102"/>
                    <a:pt x="237" y="9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721773" y="3226823"/>
              <a:ext cx="1017285" cy="931823"/>
            </a:xfrm>
            <a:custGeom>
              <a:avLst/>
              <a:gdLst/>
              <a:ahLst/>
              <a:cxnLst/>
              <a:rect l="l" t="t" r="r" b="b"/>
              <a:pathLst>
                <a:path w="262" h="218" extrusionOk="0">
                  <a:moveTo>
                    <a:pt x="246" y="141"/>
                  </a:moveTo>
                  <a:cubicBezTo>
                    <a:pt x="235" y="130"/>
                    <a:pt x="245" y="132"/>
                    <a:pt x="241" y="125"/>
                  </a:cubicBezTo>
                  <a:cubicBezTo>
                    <a:pt x="233" y="115"/>
                    <a:pt x="250" y="104"/>
                    <a:pt x="233" y="100"/>
                  </a:cubicBezTo>
                  <a:cubicBezTo>
                    <a:pt x="222" y="97"/>
                    <a:pt x="235" y="88"/>
                    <a:pt x="245" y="84"/>
                  </a:cubicBezTo>
                  <a:cubicBezTo>
                    <a:pt x="255" y="80"/>
                    <a:pt x="246" y="61"/>
                    <a:pt x="238" y="35"/>
                  </a:cubicBezTo>
                  <a:cubicBezTo>
                    <a:pt x="241" y="26"/>
                    <a:pt x="226" y="17"/>
                    <a:pt x="220" y="18"/>
                  </a:cubicBezTo>
                  <a:cubicBezTo>
                    <a:pt x="203" y="24"/>
                    <a:pt x="173" y="21"/>
                    <a:pt x="143" y="15"/>
                  </a:cubicBezTo>
                  <a:cubicBezTo>
                    <a:pt x="134" y="21"/>
                    <a:pt x="119" y="22"/>
                    <a:pt x="116" y="14"/>
                  </a:cubicBezTo>
                  <a:cubicBezTo>
                    <a:pt x="113" y="5"/>
                    <a:pt x="111" y="3"/>
                    <a:pt x="117" y="8"/>
                  </a:cubicBezTo>
                  <a:cubicBezTo>
                    <a:pt x="124" y="13"/>
                    <a:pt x="126" y="10"/>
                    <a:pt x="122" y="8"/>
                  </a:cubicBezTo>
                  <a:cubicBezTo>
                    <a:pt x="109" y="0"/>
                    <a:pt x="111" y="0"/>
                    <a:pt x="95" y="3"/>
                  </a:cubicBezTo>
                  <a:cubicBezTo>
                    <a:pt x="71" y="7"/>
                    <a:pt x="88" y="7"/>
                    <a:pt x="72" y="11"/>
                  </a:cubicBezTo>
                  <a:cubicBezTo>
                    <a:pt x="56" y="15"/>
                    <a:pt x="70" y="20"/>
                    <a:pt x="45" y="25"/>
                  </a:cubicBezTo>
                  <a:cubicBezTo>
                    <a:pt x="24" y="29"/>
                    <a:pt x="21" y="37"/>
                    <a:pt x="9" y="3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43"/>
                    <a:pt x="13" y="37"/>
                    <a:pt x="16" y="39"/>
                  </a:cubicBezTo>
                  <a:cubicBezTo>
                    <a:pt x="19" y="41"/>
                    <a:pt x="17" y="40"/>
                    <a:pt x="18" y="45"/>
                  </a:cubicBezTo>
                  <a:cubicBezTo>
                    <a:pt x="19" y="49"/>
                    <a:pt x="16" y="45"/>
                    <a:pt x="10" y="44"/>
                  </a:cubicBezTo>
                  <a:cubicBezTo>
                    <a:pt x="18" y="67"/>
                    <a:pt x="0" y="71"/>
                    <a:pt x="13" y="81"/>
                  </a:cubicBezTo>
                  <a:cubicBezTo>
                    <a:pt x="26" y="91"/>
                    <a:pt x="14" y="90"/>
                    <a:pt x="19" y="98"/>
                  </a:cubicBezTo>
                  <a:cubicBezTo>
                    <a:pt x="28" y="111"/>
                    <a:pt x="17" y="108"/>
                    <a:pt x="20" y="120"/>
                  </a:cubicBezTo>
                  <a:cubicBezTo>
                    <a:pt x="22" y="131"/>
                    <a:pt x="34" y="121"/>
                    <a:pt x="25" y="147"/>
                  </a:cubicBezTo>
                  <a:cubicBezTo>
                    <a:pt x="38" y="139"/>
                    <a:pt x="28" y="145"/>
                    <a:pt x="44" y="152"/>
                  </a:cubicBezTo>
                  <a:cubicBezTo>
                    <a:pt x="60" y="159"/>
                    <a:pt x="60" y="153"/>
                    <a:pt x="64" y="158"/>
                  </a:cubicBezTo>
                  <a:cubicBezTo>
                    <a:pt x="67" y="162"/>
                    <a:pt x="52" y="158"/>
                    <a:pt x="63" y="170"/>
                  </a:cubicBezTo>
                  <a:cubicBezTo>
                    <a:pt x="75" y="183"/>
                    <a:pt x="79" y="172"/>
                    <a:pt x="76" y="168"/>
                  </a:cubicBezTo>
                  <a:cubicBezTo>
                    <a:pt x="72" y="163"/>
                    <a:pt x="82" y="168"/>
                    <a:pt x="90" y="170"/>
                  </a:cubicBezTo>
                  <a:cubicBezTo>
                    <a:pt x="98" y="172"/>
                    <a:pt x="90" y="173"/>
                    <a:pt x="95" y="178"/>
                  </a:cubicBezTo>
                  <a:cubicBezTo>
                    <a:pt x="101" y="183"/>
                    <a:pt x="98" y="176"/>
                    <a:pt x="109" y="180"/>
                  </a:cubicBezTo>
                  <a:cubicBezTo>
                    <a:pt x="119" y="184"/>
                    <a:pt x="121" y="191"/>
                    <a:pt x="123" y="198"/>
                  </a:cubicBezTo>
                  <a:cubicBezTo>
                    <a:pt x="125" y="199"/>
                    <a:pt x="126" y="198"/>
                    <a:pt x="126" y="201"/>
                  </a:cubicBezTo>
                  <a:cubicBezTo>
                    <a:pt x="126" y="204"/>
                    <a:pt x="129" y="204"/>
                    <a:pt x="134" y="198"/>
                  </a:cubicBezTo>
                  <a:cubicBezTo>
                    <a:pt x="138" y="192"/>
                    <a:pt x="149" y="198"/>
                    <a:pt x="147" y="206"/>
                  </a:cubicBezTo>
                  <a:cubicBezTo>
                    <a:pt x="145" y="211"/>
                    <a:pt x="149" y="207"/>
                    <a:pt x="152" y="210"/>
                  </a:cubicBezTo>
                  <a:cubicBezTo>
                    <a:pt x="155" y="212"/>
                    <a:pt x="157" y="201"/>
                    <a:pt x="163" y="202"/>
                  </a:cubicBezTo>
                  <a:cubicBezTo>
                    <a:pt x="167" y="202"/>
                    <a:pt x="185" y="200"/>
                    <a:pt x="199" y="205"/>
                  </a:cubicBezTo>
                  <a:cubicBezTo>
                    <a:pt x="203" y="206"/>
                    <a:pt x="197" y="209"/>
                    <a:pt x="214" y="214"/>
                  </a:cubicBezTo>
                  <a:cubicBezTo>
                    <a:pt x="230" y="218"/>
                    <a:pt x="216" y="213"/>
                    <a:pt x="219" y="208"/>
                  </a:cubicBezTo>
                  <a:cubicBezTo>
                    <a:pt x="222" y="203"/>
                    <a:pt x="214" y="200"/>
                    <a:pt x="221" y="192"/>
                  </a:cubicBezTo>
                  <a:cubicBezTo>
                    <a:pt x="228" y="183"/>
                    <a:pt x="238" y="168"/>
                    <a:pt x="245" y="167"/>
                  </a:cubicBezTo>
                  <a:cubicBezTo>
                    <a:pt x="257" y="164"/>
                    <a:pt x="254" y="159"/>
                    <a:pt x="250" y="154"/>
                  </a:cubicBezTo>
                  <a:cubicBezTo>
                    <a:pt x="245" y="148"/>
                    <a:pt x="262" y="158"/>
                    <a:pt x="246" y="14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921584" y="3828922"/>
              <a:ext cx="1279338" cy="1333222"/>
            </a:xfrm>
            <a:custGeom>
              <a:avLst/>
              <a:gdLst/>
              <a:ahLst/>
              <a:cxnLst/>
              <a:rect l="l" t="t" r="r" b="b"/>
              <a:pathLst>
                <a:path w="330" h="312" extrusionOk="0">
                  <a:moveTo>
                    <a:pt x="308" y="126"/>
                  </a:moveTo>
                  <a:cubicBezTo>
                    <a:pt x="301" y="133"/>
                    <a:pt x="299" y="127"/>
                    <a:pt x="295" y="130"/>
                  </a:cubicBezTo>
                  <a:cubicBezTo>
                    <a:pt x="291" y="134"/>
                    <a:pt x="299" y="134"/>
                    <a:pt x="292" y="138"/>
                  </a:cubicBezTo>
                  <a:cubicBezTo>
                    <a:pt x="285" y="141"/>
                    <a:pt x="293" y="144"/>
                    <a:pt x="284" y="147"/>
                  </a:cubicBezTo>
                  <a:cubicBezTo>
                    <a:pt x="277" y="150"/>
                    <a:pt x="286" y="154"/>
                    <a:pt x="276" y="159"/>
                  </a:cubicBezTo>
                  <a:cubicBezTo>
                    <a:pt x="269" y="163"/>
                    <a:pt x="277" y="169"/>
                    <a:pt x="271" y="173"/>
                  </a:cubicBezTo>
                  <a:cubicBezTo>
                    <a:pt x="266" y="177"/>
                    <a:pt x="269" y="180"/>
                    <a:pt x="275" y="177"/>
                  </a:cubicBezTo>
                  <a:cubicBezTo>
                    <a:pt x="280" y="174"/>
                    <a:pt x="274" y="168"/>
                    <a:pt x="284" y="166"/>
                  </a:cubicBezTo>
                  <a:cubicBezTo>
                    <a:pt x="293" y="165"/>
                    <a:pt x="289" y="175"/>
                    <a:pt x="288" y="177"/>
                  </a:cubicBezTo>
                  <a:cubicBezTo>
                    <a:pt x="287" y="179"/>
                    <a:pt x="293" y="176"/>
                    <a:pt x="294" y="185"/>
                  </a:cubicBezTo>
                  <a:cubicBezTo>
                    <a:pt x="285" y="198"/>
                    <a:pt x="304" y="199"/>
                    <a:pt x="298" y="206"/>
                  </a:cubicBezTo>
                  <a:cubicBezTo>
                    <a:pt x="292" y="213"/>
                    <a:pt x="278" y="210"/>
                    <a:pt x="290" y="219"/>
                  </a:cubicBezTo>
                  <a:cubicBezTo>
                    <a:pt x="306" y="229"/>
                    <a:pt x="288" y="229"/>
                    <a:pt x="293" y="240"/>
                  </a:cubicBezTo>
                  <a:cubicBezTo>
                    <a:pt x="297" y="251"/>
                    <a:pt x="309" y="243"/>
                    <a:pt x="311" y="246"/>
                  </a:cubicBezTo>
                  <a:cubicBezTo>
                    <a:pt x="314" y="249"/>
                    <a:pt x="306" y="257"/>
                    <a:pt x="307" y="261"/>
                  </a:cubicBezTo>
                  <a:cubicBezTo>
                    <a:pt x="301" y="265"/>
                    <a:pt x="287" y="271"/>
                    <a:pt x="288" y="274"/>
                  </a:cubicBezTo>
                  <a:cubicBezTo>
                    <a:pt x="289" y="281"/>
                    <a:pt x="269" y="285"/>
                    <a:pt x="265" y="282"/>
                  </a:cubicBezTo>
                  <a:cubicBezTo>
                    <a:pt x="260" y="276"/>
                    <a:pt x="259" y="285"/>
                    <a:pt x="255" y="279"/>
                  </a:cubicBezTo>
                  <a:cubicBezTo>
                    <a:pt x="251" y="273"/>
                    <a:pt x="250" y="272"/>
                    <a:pt x="241" y="274"/>
                  </a:cubicBezTo>
                  <a:cubicBezTo>
                    <a:pt x="232" y="276"/>
                    <a:pt x="239" y="272"/>
                    <a:pt x="229" y="272"/>
                  </a:cubicBezTo>
                  <a:cubicBezTo>
                    <a:pt x="219" y="272"/>
                    <a:pt x="229" y="260"/>
                    <a:pt x="213" y="273"/>
                  </a:cubicBezTo>
                  <a:cubicBezTo>
                    <a:pt x="207" y="278"/>
                    <a:pt x="199" y="276"/>
                    <a:pt x="199" y="285"/>
                  </a:cubicBezTo>
                  <a:cubicBezTo>
                    <a:pt x="200" y="295"/>
                    <a:pt x="197" y="291"/>
                    <a:pt x="199" y="305"/>
                  </a:cubicBezTo>
                  <a:cubicBezTo>
                    <a:pt x="186" y="304"/>
                    <a:pt x="193" y="312"/>
                    <a:pt x="185" y="308"/>
                  </a:cubicBezTo>
                  <a:cubicBezTo>
                    <a:pt x="177" y="304"/>
                    <a:pt x="179" y="312"/>
                    <a:pt x="165" y="303"/>
                  </a:cubicBezTo>
                  <a:cubicBezTo>
                    <a:pt x="165" y="301"/>
                    <a:pt x="163" y="297"/>
                    <a:pt x="158" y="299"/>
                  </a:cubicBezTo>
                  <a:cubicBezTo>
                    <a:pt x="132" y="283"/>
                    <a:pt x="144" y="298"/>
                    <a:pt x="135" y="296"/>
                  </a:cubicBezTo>
                  <a:cubicBezTo>
                    <a:pt x="124" y="293"/>
                    <a:pt x="124" y="299"/>
                    <a:pt x="120" y="295"/>
                  </a:cubicBezTo>
                  <a:cubicBezTo>
                    <a:pt x="115" y="289"/>
                    <a:pt x="109" y="296"/>
                    <a:pt x="106" y="291"/>
                  </a:cubicBezTo>
                  <a:cubicBezTo>
                    <a:pt x="102" y="282"/>
                    <a:pt x="87" y="287"/>
                    <a:pt x="88" y="280"/>
                  </a:cubicBezTo>
                  <a:cubicBezTo>
                    <a:pt x="89" y="274"/>
                    <a:pt x="83" y="278"/>
                    <a:pt x="79" y="273"/>
                  </a:cubicBezTo>
                  <a:cubicBezTo>
                    <a:pt x="84" y="271"/>
                    <a:pt x="88" y="267"/>
                    <a:pt x="89" y="247"/>
                  </a:cubicBezTo>
                  <a:cubicBezTo>
                    <a:pt x="91" y="228"/>
                    <a:pt x="92" y="231"/>
                    <a:pt x="94" y="229"/>
                  </a:cubicBezTo>
                  <a:cubicBezTo>
                    <a:pt x="96" y="228"/>
                    <a:pt x="94" y="224"/>
                    <a:pt x="92" y="226"/>
                  </a:cubicBezTo>
                  <a:cubicBezTo>
                    <a:pt x="90" y="228"/>
                    <a:pt x="90" y="227"/>
                    <a:pt x="92" y="217"/>
                  </a:cubicBezTo>
                  <a:cubicBezTo>
                    <a:pt x="93" y="206"/>
                    <a:pt x="96" y="199"/>
                    <a:pt x="96" y="199"/>
                  </a:cubicBezTo>
                  <a:cubicBezTo>
                    <a:pt x="103" y="201"/>
                    <a:pt x="106" y="219"/>
                    <a:pt x="105" y="212"/>
                  </a:cubicBezTo>
                  <a:cubicBezTo>
                    <a:pt x="104" y="205"/>
                    <a:pt x="106" y="201"/>
                    <a:pt x="95" y="195"/>
                  </a:cubicBezTo>
                  <a:cubicBezTo>
                    <a:pt x="84" y="189"/>
                    <a:pt x="93" y="194"/>
                    <a:pt x="95" y="186"/>
                  </a:cubicBezTo>
                  <a:cubicBezTo>
                    <a:pt x="97" y="175"/>
                    <a:pt x="90" y="179"/>
                    <a:pt x="93" y="174"/>
                  </a:cubicBezTo>
                  <a:cubicBezTo>
                    <a:pt x="95" y="170"/>
                    <a:pt x="92" y="174"/>
                    <a:pt x="83" y="168"/>
                  </a:cubicBezTo>
                  <a:cubicBezTo>
                    <a:pt x="74" y="163"/>
                    <a:pt x="66" y="153"/>
                    <a:pt x="71" y="149"/>
                  </a:cubicBezTo>
                  <a:cubicBezTo>
                    <a:pt x="73" y="147"/>
                    <a:pt x="74" y="144"/>
                    <a:pt x="69" y="143"/>
                  </a:cubicBezTo>
                  <a:cubicBezTo>
                    <a:pt x="63" y="143"/>
                    <a:pt x="74" y="137"/>
                    <a:pt x="65" y="138"/>
                  </a:cubicBezTo>
                  <a:cubicBezTo>
                    <a:pt x="56" y="138"/>
                    <a:pt x="59" y="135"/>
                    <a:pt x="61" y="132"/>
                  </a:cubicBezTo>
                  <a:cubicBezTo>
                    <a:pt x="63" y="129"/>
                    <a:pt x="60" y="128"/>
                    <a:pt x="55" y="129"/>
                  </a:cubicBezTo>
                  <a:cubicBezTo>
                    <a:pt x="46" y="131"/>
                    <a:pt x="54" y="124"/>
                    <a:pt x="48" y="126"/>
                  </a:cubicBezTo>
                  <a:cubicBezTo>
                    <a:pt x="42" y="127"/>
                    <a:pt x="42" y="123"/>
                    <a:pt x="35" y="121"/>
                  </a:cubicBezTo>
                  <a:cubicBezTo>
                    <a:pt x="28" y="118"/>
                    <a:pt x="22" y="116"/>
                    <a:pt x="18" y="118"/>
                  </a:cubicBezTo>
                  <a:cubicBezTo>
                    <a:pt x="11" y="121"/>
                    <a:pt x="16" y="116"/>
                    <a:pt x="8" y="111"/>
                  </a:cubicBezTo>
                  <a:cubicBezTo>
                    <a:pt x="0" y="107"/>
                    <a:pt x="18" y="109"/>
                    <a:pt x="16" y="106"/>
                  </a:cubicBezTo>
                  <a:cubicBezTo>
                    <a:pt x="14" y="102"/>
                    <a:pt x="9" y="106"/>
                    <a:pt x="8" y="103"/>
                  </a:cubicBezTo>
                  <a:cubicBezTo>
                    <a:pt x="8" y="100"/>
                    <a:pt x="17" y="100"/>
                    <a:pt x="13" y="99"/>
                  </a:cubicBezTo>
                  <a:cubicBezTo>
                    <a:pt x="9" y="97"/>
                    <a:pt x="5" y="101"/>
                    <a:pt x="4" y="97"/>
                  </a:cubicBezTo>
                  <a:cubicBezTo>
                    <a:pt x="3" y="94"/>
                    <a:pt x="6" y="89"/>
                    <a:pt x="16" y="88"/>
                  </a:cubicBezTo>
                  <a:cubicBezTo>
                    <a:pt x="26" y="87"/>
                    <a:pt x="20" y="83"/>
                    <a:pt x="25" y="86"/>
                  </a:cubicBezTo>
                  <a:cubicBezTo>
                    <a:pt x="31" y="89"/>
                    <a:pt x="35" y="87"/>
                    <a:pt x="34" y="84"/>
                  </a:cubicBezTo>
                  <a:cubicBezTo>
                    <a:pt x="33" y="79"/>
                    <a:pt x="37" y="84"/>
                    <a:pt x="42" y="80"/>
                  </a:cubicBezTo>
                  <a:cubicBezTo>
                    <a:pt x="48" y="76"/>
                    <a:pt x="50" y="87"/>
                    <a:pt x="53" y="91"/>
                  </a:cubicBezTo>
                  <a:cubicBezTo>
                    <a:pt x="56" y="95"/>
                    <a:pt x="59" y="90"/>
                    <a:pt x="63" y="88"/>
                  </a:cubicBezTo>
                  <a:cubicBezTo>
                    <a:pt x="69" y="84"/>
                    <a:pt x="64" y="91"/>
                    <a:pt x="70" y="89"/>
                  </a:cubicBezTo>
                  <a:cubicBezTo>
                    <a:pt x="76" y="88"/>
                    <a:pt x="72" y="86"/>
                    <a:pt x="75" y="86"/>
                  </a:cubicBezTo>
                  <a:cubicBezTo>
                    <a:pt x="78" y="86"/>
                    <a:pt x="75" y="91"/>
                    <a:pt x="83" y="90"/>
                  </a:cubicBezTo>
                  <a:cubicBezTo>
                    <a:pt x="91" y="89"/>
                    <a:pt x="81" y="87"/>
                    <a:pt x="84" y="80"/>
                  </a:cubicBezTo>
                  <a:cubicBezTo>
                    <a:pt x="85" y="76"/>
                    <a:pt x="82" y="64"/>
                    <a:pt x="78" y="63"/>
                  </a:cubicBezTo>
                  <a:cubicBezTo>
                    <a:pt x="73" y="60"/>
                    <a:pt x="79" y="57"/>
                    <a:pt x="75" y="52"/>
                  </a:cubicBezTo>
                  <a:cubicBezTo>
                    <a:pt x="72" y="47"/>
                    <a:pt x="79" y="53"/>
                    <a:pt x="87" y="51"/>
                  </a:cubicBezTo>
                  <a:cubicBezTo>
                    <a:pt x="94" y="48"/>
                    <a:pt x="89" y="64"/>
                    <a:pt x="94" y="63"/>
                  </a:cubicBezTo>
                  <a:cubicBezTo>
                    <a:pt x="107" y="60"/>
                    <a:pt x="114" y="68"/>
                    <a:pt x="120" y="64"/>
                  </a:cubicBezTo>
                  <a:cubicBezTo>
                    <a:pt x="126" y="61"/>
                    <a:pt x="132" y="60"/>
                    <a:pt x="128" y="59"/>
                  </a:cubicBezTo>
                  <a:cubicBezTo>
                    <a:pt x="124" y="58"/>
                    <a:pt x="117" y="53"/>
                    <a:pt x="135" y="46"/>
                  </a:cubicBezTo>
                  <a:cubicBezTo>
                    <a:pt x="152" y="38"/>
                    <a:pt x="156" y="39"/>
                    <a:pt x="157" y="35"/>
                  </a:cubicBezTo>
                  <a:cubicBezTo>
                    <a:pt x="159" y="32"/>
                    <a:pt x="164" y="34"/>
                    <a:pt x="161" y="30"/>
                  </a:cubicBezTo>
                  <a:cubicBezTo>
                    <a:pt x="158" y="26"/>
                    <a:pt x="163" y="28"/>
                    <a:pt x="161" y="25"/>
                  </a:cubicBezTo>
                  <a:cubicBezTo>
                    <a:pt x="159" y="22"/>
                    <a:pt x="161" y="20"/>
                    <a:pt x="160" y="13"/>
                  </a:cubicBezTo>
                  <a:cubicBezTo>
                    <a:pt x="159" y="5"/>
                    <a:pt x="166" y="3"/>
                    <a:pt x="184" y="0"/>
                  </a:cubicBezTo>
                  <a:cubicBezTo>
                    <a:pt x="191" y="23"/>
                    <a:pt x="198" y="6"/>
                    <a:pt x="202" y="17"/>
                  </a:cubicBezTo>
                  <a:cubicBezTo>
                    <a:pt x="205" y="26"/>
                    <a:pt x="209" y="18"/>
                    <a:pt x="212" y="24"/>
                  </a:cubicBezTo>
                  <a:cubicBezTo>
                    <a:pt x="214" y="29"/>
                    <a:pt x="224" y="25"/>
                    <a:pt x="226" y="36"/>
                  </a:cubicBezTo>
                  <a:cubicBezTo>
                    <a:pt x="228" y="52"/>
                    <a:pt x="236" y="32"/>
                    <a:pt x="242" y="34"/>
                  </a:cubicBezTo>
                  <a:cubicBezTo>
                    <a:pt x="245" y="36"/>
                    <a:pt x="236" y="44"/>
                    <a:pt x="247" y="48"/>
                  </a:cubicBezTo>
                  <a:cubicBezTo>
                    <a:pt x="256" y="51"/>
                    <a:pt x="254" y="61"/>
                    <a:pt x="265" y="57"/>
                  </a:cubicBezTo>
                  <a:cubicBezTo>
                    <a:pt x="271" y="60"/>
                    <a:pt x="275" y="59"/>
                    <a:pt x="279" y="58"/>
                  </a:cubicBezTo>
                  <a:cubicBezTo>
                    <a:pt x="288" y="61"/>
                    <a:pt x="285" y="68"/>
                    <a:pt x="290" y="68"/>
                  </a:cubicBezTo>
                  <a:cubicBezTo>
                    <a:pt x="296" y="67"/>
                    <a:pt x="292" y="73"/>
                    <a:pt x="300" y="71"/>
                  </a:cubicBezTo>
                  <a:cubicBezTo>
                    <a:pt x="309" y="69"/>
                    <a:pt x="314" y="73"/>
                    <a:pt x="322" y="76"/>
                  </a:cubicBezTo>
                  <a:cubicBezTo>
                    <a:pt x="330" y="80"/>
                    <a:pt x="307" y="85"/>
                    <a:pt x="308" y="12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1459330" y="5171105"/>
              <a:ext cx="372733" cy="765169"/>
            </a:xfrm>
            <a:custGeom>
              <a:avLst/>
              <a:gdLst/>
              <a:ahLst/>
              <a:cxnLst/>
              <a:rect l="l" t="t" r="r" b="b"/>
              <a:pathLst>
                <a:path w="96" h="179" extrusionOk="0">
                  <a:moveTo>
                    <a:pt x="83" y="18"/>
                  </a:moveTo>
                  <a:cubicBezTo>
                    <a:pt x="73" y="16"/>
                    <a:pt x="86" y="9"/>
                    <a:pt x="71" y="8"/>
                  </a:cubicBezTo>
                  <a:cubicBezTo>
                    <a:pt x="56" y="6"/>
                    <a:pt x="64" y="16"/>
                    <a:pt x="53" y="11"/>
                  </a:cubicBezTo>
                  <a:cubicBezTo>
                    <a:pt x="42" y="5"/>
                    <a:pt x="42" y="15"/>
                    <a:pt x="38" y="12"/>
                  </a:cubicBezTo>
                  <a:cubicBezTo>
                    <a:pt x="34" y="9"/>
                    <a:pt x="44" y="5"/>
                    <a:pt x="40" y="2"/>
                  </a:cubicBezTo>
                  <a:cubicBezTo>
                    <a:pt x="36" y="0"/>
                    <a:pt x="35" y="0"/>
                    <a:pt x="23" y="11"/>
                  </a:cubicBezTo>
                  <a:cubicBezTo>
                    <a:pt x="20" y="17"/>
                    <a:pt x="25" y="17"/>
                    <a:pt x="23" y="20"/>
                  </a:cubicBezTo>
                  <a:cubicBezTo>
                    <a:pt x="22" y="23"/>
                    <a:pt x="23" y="28"/>
                    <a:pt x="27" y="35"/>
                  </a:cubicBezTo>
                  <a:cubicBezTo>
                    <a:pt x="31" y="43"/>
                    <a:pt x="21" y="62"/>
                    <a:pt x="22" y="67"/>
                  </a:cubicBezTo>
                  <a:cubicBezTo>
                    <a:pt x="23" y="72"/>
                    <a:pt x="21" y="70"/>
                    <a:pt x="17" y="85"/>
                  </a:cubicBezTo>
                  <a:cubicBezTo>
                    <a:pt x="12" y="99"/>
                    <a:pt x="7" y="92"/>
                    <a:pt x="9" y="98"/>
                  </a:cubicBezTo>
                  <a:cubicBezTo>
                    <a:pt x="11" y="104"/>
                    <a:pt x="0" y="119"/>
                    <a:pt x="9" y="118"/>
                  </a:cubicBezTo>
                  <a:cubicBezTo>
                    <a:pt x="19" y="118"/>
                    <a:pt x="11" y="120"/>
                    <a:pt x="13" y="122"/>
                  </a:cubicBezTo>
                  <a:cubicBezTo>
                    <a:pt x="14" y="125"/>
                    <a:pt x="11" y="130"/>
                    <a:pt x="15" y="127"/>
                  </a:cubicBezTo>
                  <a:cubicBezTo>
                    <a:pt x="18" y="125"/>
                    <a:pt x="26" y="126"/>
                    <a:pt x="23" y="137"/>
                  </a:cubicBezTo>
                  <a:cubicBezTo>
                    <a:pt x="19" y="148"/>
                    <a:pt x="27" y="142"/>
                    <a:pt x="21" y="167"/>
                  </a:cubicBezTo>
                  <a:cubicBezTo>
                    <a:pt x="19" y="176"/>
                    <a:pt x="19" y="177"/>
                    <a:pt x="21" y="175"/>
                  </a:cubicBezTo>
                  <a:cubicBezTo>
                    <a:pt x="24" y="172"/>
                    <a:pt x="26" y="170"/>
                    <a:pt x="39" y="174"/>
                  </a:cubicBezTo>
                  <a:cubicBezTo>
                    <a:pt x="52" y="179"/>
                    <a:pt x="47" y="174"/>
                    <a:pt x="58" y="169"/>
                  </a:cubicBezTo>
                  <a:cubicBezTo>
                    <a:pt x="56" y="164"/>
                    <a:pt x="54" y="150"/>
                    <a:pt x="63" y="142"/>
                  </a:cubicBezTo>
                  <a:cubicBezTo>
                    <a:pt x="72" y="135"/>
                    <a:pt x="69" y="135"/>
                    <a:pt x="65" y="134"/>
                  </a:cubicBezTo>
                  <a:cubicBezTo>
                    <a:pt x="60" y="133"/>
                    <a:pt x="55" y="127"/>
                    <a:pt x="65" y="113"/>
                  </a:cubicBezTo>
                  <a:cubicBezTo>
                    <a:pt x="75" y="100"/>
                    <a:pt x="63" y="109"/>
                    <a:pt x="61" y="99"/>
                  </a:cubicBezTo>
                  <a:cubicBezTo>
                    <a:pt x="59" y="88"/>
                    <a:pt x="50" y="86"/>
                    <a:pt x="61" y="85"/>
                  </a:cubicBezTo>
                  <a:cubicBezTo>
                    <a:pt x="71" y="84"/>
                    <a:pt x="72" y="81"/>
                    <a:pt x="68" y="73"/>
                  </a:cubicBezTo>
                  <a:cubicBezTo>
                    <a:pt x="65" y="65"/>
                    <a:pt x="74" y="65"/>
                    <a:pt x="72" y="45"/>
                  </a:cubicBezTo>
                  <a:cubicBezTo>
                    <a:pt x="71" y="37"/>
                    <a:pt x="96" y="20"/>
                    <a:pt x="83" y="1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209060" y="5047460"/>
              <a:ext cx="105797" cy="247291"/>
            </a:xfrm>
            <a:custGeom>
              <a:avLst/>
              <a:gdLst/>
              <a:ahLst/>
              <a:cxnLst/>
              <a:rect l="l" t="t" r="r" b="b"/>
              <a:pathLst>
                <a:path w="27" h="58" extrusionOk="0">
                  <a:moveTo>
                    <a:pt x="23" y="11"/>
                  </a:moveTo>
                  <a:cubicBezTo>
                    <a:pt x="24" y="7"/>
                    <a:pt x="25" y="3"/>
                    <a:pt x="23" y="2"/>
                  </a:cubicBezTo>
                  <a:cubicBezTo>
                    <a:pt x="18" y="0"/>
                    <a:pt x="23" y="14"/>
                    <a:pt x="18" y="12"/>
                  </a:cubicBezTo>
                  <a:cubicBezTo>
                    <a:pt x="11" y="9"/>
                    <a:pt x="9" y="18"/>
                    <a:pt x="6" y="17"/>
                  </a:cubicBezTo>
                  <a:cubicBezTo>
                    <a:pt x="2" y="16"/>
                    <a:pt x="0" y="40"/>
                    <a:pt x="4" y="39"/>
                  </a:cubicBezTo>
                  <a:cubicBezTo>
                    <a:pt x="8" y="39"/>
                    <a:pt x="7" y="41"/>
                    <a:pt x="5" y="43"/>
                  </a:cubicBezTo>
                  <a:cubicBezTo>
                    <a:pt x="3" y="45"/>
                    <a:pt x="4" y="45"/>
                    <a:pt x="7" y="46"/>
                  </a:cubicBezTo>
                  <a:cubicBezTo>
                    <a:pt x="13" y="47"/>
                    <a:pt x="3" y="49"/>
                    <a:pt x="8" y="52"/>
                  </a:cubicBezTo>
                  <a:cubicBezTo>
                    <a:pt x="17" y="56"/>
                    <a:pt x="13" y="58"/>
                    <a:pt x="16" y="58"/>
                  </a:cubicBezTo>
                  <a:cubicBezTo>
                    <a:pt x="20" y="58"/>
                    <a:pt x="16" y="53"/>
                    <a:pt x="19" y="52"/>
                  </a:cubicBezTo>
                  <a:cubicBezTo>
                    <a:pt x="22" y="50"/>
                    <a:pt x="22" y="46"/>
                    <a:pt x="22" y="40"/>
                  </a:cubicBezTo>
                  <a:cubicBezTo>
                    <a:pt x="22" y="34"/>
                    <a:pt x="27" y="37"/>
                    <a:pt x="26" y="25"/>
                  </a:cubicBezTo>
                  <a:cubicBezTo>
                    <a:pt x="25" y="13"/>
                    <a:pt x="23" y="15"/>
                    <a:pt x="23" y="1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2999093" y="4436399"/>
              <a:ext cx="1180051" cy="1537507"/>
            </a:xfrm>
            <a:custGeom>
              <a:avLst/>
              <a:gdLst/>
              <a:ahLst/>
              <a:cxnLst/>
              <a:rect l="l" t="t" r="r" b="b"/>
              <a:pathLst>
                <a:path w="304" h="360" extrusionOk="0">
                  <a:moveTo>
                    <a:pt x="300" y="245"/>
                  </a:moveTo>
                  <a:cubicBezTo>
                    <a:pt x="296" y="252"/>
                    <a:pt x="304" y="254"/>
                    <a:pt x="295" y="253"/>
                  </a:cubicBezTo>
                  <a:cubicBezTo>
                    <a:pt x="285" y="251"/>
                    <a:pt x="291" y="236"/>
                    <a:pt x="280" y="235"/>
                  </a:cubicBezTo>
                  <a:cubicBezTo>
                    <a:pt x="269" y="234"/>
                    <a:pt x="269" y="228"/>
                    <a:pt x="261" y="233"/>
                  </a:cubicBezTo>
                  <a:cubicBezTo>
                    <a:pt x="253" y="238"/>
                    <a:pt x="257" y="245"/>
                    <a:pt x="253" y="251"/>
                  </a:cubicBezTo>
                  <a:cubicBezTo>
                    <a:pt x="248" y="256"/>
                    <a:pt x="249" y="259"/>
                    <a:pt x="258" y="262"/>
                  </a:cubicBezTo>
                  <a:cubicBezTo>
                    <a:pt x="267" y="265"/>
                    <a:pt x="274" y="277"/>
                    <a:pt x="262" y="284"/>
                  </a:cubicBezTo>
                  <a:cubicBezTo>
                    <a:pt x="250" y="291"/>
                    <a:pt x="257" y="295"/>
                    <a:pt x="249" y="303"/>
                  </a:cubicBezTo>
                  <a:cubicBezTo>
                    <a:pt x="241" y="312"/>
                    <a:pt x="243" y="322"/>
                    <a:pt x="233" y="317"/>
                  </a:cubicBezTo>
                  <a:cubicBezTo>
                    <a:pt x="228" y="314"/>
                    <a:pt x="229" y="308"/>
                    <a:pt x="234" y="303"/>
                  </a:cubicBezTo>
                  <a:cubicBezTo>
                    <a:pt x="238" y="297"/>
                    <a:pt x="234" y="294"/>
                    <a:pt x="239" y="290"/>
                  </a:cubicBezTo>
                  <a:cubicBezTo>
                    <a:pt x="243" y="286"/>
                    <a:pt x="243" y="284"/>
                    <a:pt x="238" y="264"/>
                  </a:cubicBezTo>
                  <a:cubicBezTo>
                    <a:pt x="232" y="243"/>
                    <a:pt x="226" y="250"/>
                    <a:pt x="215" y="242"/>
                  </a:cubicBezTo>
                  <a:cubicBezTo>
                    <a:pt x="205" y="235"/>
                    <a:pt x="217" y="224"/>
                    <a:pt x="205" y="227"/>
                  </a:cubicBezTo>
                  <a:cubicBezTo>
                    <a:pt x="193" y="229"/>
                    <a:pt x="206" y="220"/>
                    <a:pt x="195" y="221"/>
                  </a:cubicBezTo>
                  <a:cubicBezTo>
                    <a:pt x="185" y="222"/>
                    <a:pt x="188" y="205"/>
                    <a:pt x="179" y="205"/>
                  </a:cubicBezTo>
                  <a:cubicBezTo>
                    <a:pt x="169" y="205"/>
                    <a:pt x="158" y="203"/>
                    <a:pt x="148" y="189"/>
                  </a:cubicBezTo>
                  <a:cubicBezTo>
                    <a:pt x="139" y="176"/>
                    <a:pt x="139" y="186"/>
                    <a:pt x="135" y="176"/>
                  </a:cubicBezTo>
                  <a:cubicBezTo>
                    <a:pt x="130" y="165"/>
                    <a:pt x="118" y="170"/>
                    <a:pt x="119" y="164"/>
                  </a:cubicBezTo>
                  <a:cubicBezTo>
                    <a:pt x="120" y="158"/>
                    <a:pt x="119" y="158"/>
                    <a:pt x="108" y="151"/>
                  </a:cubicBezTo>
                  <a:cubicBezTo>
                    <a:pt x="97" y="143"/>
                    <a:pt x="108" y="138"/>
                    <a:pt x="101" y="132"/>
                  </a:cubicBezTo>
                  <a:cubicBezTo>
                    <a:pt x="94" y="126"/>
                    <a:pt x="99" y="106"/>
                    <a:pt x="87" y="108"/>
                  </a:cubicBezTo>
                  <a:cubicBezTo>
                    <a:pt x="76" y="111"/>
                    <a:pt x="72" y="90"/>
                    <a:pt x="59" y="95"/>
                  </a:cubicBezTo>
                  <a:cubicBezTo>
                    <a:pt x="46" y="101"/>
                    <a:pt x="56" y="110"/>
                    <a:pt x="29" y="119"/>
                  </a:cubicBezTo>
                  <a:cubicBezTo>
                    <a:pt x="28" y="115"/>
                    <a:pt x="36" y="107"/>
                    <a:pt x="33" y="104"/>
                  </a:cubicBezTo>
                  <a:cubicBezTo>
                    <a:pt x="31" y="101"/>
                    <a:pt x="19" y="109"/>
                    <a:pt x="15" y="98"/>
                  </a:cubicBezTo>
                  <a:cubicBezTo>
                    <a:pt x="10" y="87"/>
                    <a:pt x="28" y="87"/>
                    <a:pt x="12" y="77"/>
                  </a:cubicBezTo>
                  <a:cubicBezTo>
                    <a:pt x="0" y="68"/>
                    <a:pt x="14" y="71"/>
                    <a:pt x="20" y="64"/>
                  </a:cubicBezTo>
                  <a:cubicBezTo>
                    <a:pt x="26" y="57"/>
                    <a:pt x="7" y="56"/>
                    <a:pt x="16" y="43"/>
                  </a:cubicBezTo>
                  <a:cubicBezTo>
                    <a:pt x="18" y="43"/>
                    <a:pt x="21" y="47"/>
                    <a:pt x="27" y="43"/>
                  </a:cubicBezTo>
                  <a:cubicBezTo>
                    <a:pt x="34" y="38"/>
                    <a:pt x="33" y="46"/>
                    <a:pt x="42" y="40"/>
                  </a:cubicBezTo>
                  <a:cubicBezTo>
                    <a:pt x="51" y="33"/>
                    <a:pt x="41" y="31"/>
                    <a:pt x="45" y="29"/>
                  </a:cubicBezTo>
                  <a:cubicBezTo>
                    <a:pt x="50" y="26"/>
                    <a:pt x="53" y="20"/>
                    <a:pt x="53" y="24"/>
                  </a:cubicBezTo>
                  <a:cubicBezTo>
                    <a:pt x="53" y="28"/>
                    <a:pt x="51" y="33"/>
                    <a:pt x="57" y="36"/>
                  </a:cubicBezTo>
                  <a:cubicBezTo>
                    <a:pt x="63" y="39"/>
                    <a:pt x="64" y="49"/>
                    <a:pt x="68" y="47"/>
                  </a:cubicBezTo>
                  <a:cubicBezTo>
                    <a:pt x="71" y="45"/>
                    <a:pt x="64" y="40"/>
                    <a:pt x="70" y="35"/>
                  </a:cubicBezTo>
                  <a:cubicBezTo>
                    <a:pt x="76" y="31"/>
                    <a:pt x="71" y="23"/>
                    <a:pt x="75" y="23"/>
                  </a:cubicBezTo>
                  <a:cubicBezTo>
                    <a:pt x="79" y="22"/>
                    <a:pt x="79" y="32"/>
                    <a:pt x="84" y="29"/>
                  </a:cubicBezTo>
                  <a:cubicBezTo>
                    <a:pt x="90" y="24"/>
                    <a:pt x="90" y="33"/>
                    <a:pt x="94" y="32"/>
                  </a:cubicBezTo>
                  <a:cubicBezTo>
                    <a:pt x="98" y="31"/>
                    <a:pt x="91" y="22"/>
                    <a:pt x="93" y="19"/>
                  </a:cubicBezTo>
                  <a:cubicBezTo>
                    <a:pt x="95" y="17"/>
                    <a:pt x="99" y="25"/>
                    <a:pt x="103" y="22"/>
                  </a:cubicBezTo>
                  <a:cubicBezTo>
                    <a:pt x="106" y="19"/>
                    <a:pt x="98" y="18"/>
                    <a:pt x="102" y="9"/>
                  </a:cubicBezTo>
                  <a:cubicBezTo>
                    <a:pt x="109" y="9"/>
                    <a:pt x="110" y="15"/>
                    <a:pt x="115" y="14"/>
                  </a:cubicBezTo>
                  <a:cubicBezTo>
                    <a:pt x="119" y="13"/>
                    <a:pt x="116" y="6"/>
                    <a:pt x="122" y="5"/>
                  </a:cubicBezTo>
                  <a:cubicBezTo>
                    <a:pt x="128" y="4"/>
                    <a:pt x="130" y="7"/>
                    <a:pt x="139" y="4"/>
                  </a:cubicBezTo>
                  <a:cubicBezTo>
                    <a:pt x="151" y="0"/>
                    <a:pt x="143" y="4"/>
                    <a:pt x="144" y="7"/>
                  </a:cubicBezTo>
                  <a:cubicBezTo>
                    <a:pt x="144" y="9"/>
                    <a:pt x="148" y="8"/>
                    <a:pt x="147" y="11"/>
                  </a:cubicBezTo>
                  <a:cubicBezTo>
                    <a:pt x="146" y="15"/>
                    <a:pt x="158" y="19"/>
                    <a:pt x="182" y="22"/>
                  </a:cubicBezTo>
                  <a:cubicBezTo>
                    <a:pt x="181" y="25"/>
                    <a:pt x="174" y="28"/>
                    <a:pt x="175" y="31"/>
                  </a:cubicBezTo>
                  <a:cubicBezTo>
                    <a:pt x="175" y="33"/>
                    <a:pt x="184" y="32"/>
                    <a:pt x="180" y="36"/>
                  </a:cubicBezTo>
                  <a:cubicBezTo>
                    <a:pt x="176" y="40"/>
                    <a:pt x="178" y="44"/>
                    <a:pt x="181" y="47"/>
                  </a:cubicBezTo>
                  <a:cubicBezTo>
                    <a:pt x="184" y="49"/>
                    <a:pt x="190" y="57"/>
                    <a:pt x="182" y="55"/>
                  </a:cubicBezTo>
                  <a:cubicBezTo>
                    <a:pt x="182" y="53"/>
                    <a:pt x="183" y="49"/>
                    <a:pt x="177" y="52"/>
                  </a:cubicBezTo>
                  <a:cubicBezTo>
                    <a:pt x="169" y="55"/>
                    <a:pt x="176" y="47"/>
                    <a:pt x="167" y="51"/>
                  </a:cubicBezTo>
                  <a:cubicBezTo>
                    <a:pt x="158" y="56"/>
                    <a:pt x="155" y="63"/>
                    <a:pt x="151" y="60"/>
                  </a:cubicBezTo>
                  <a:cubicBezTo>
                    <a:pt x="148" y="57"/>
                    <a:pt x="143" y="62"/>
                    <a:pt x="147" y="68"/>
                  </a:cubicBezTo>
                  <a:cubicBezTo>
                    <a:pt x="151" y="75"/>
                    <a:pt x="157" y="79"/>
                    <a:pt x="150" y="81"/>
                  </a:cubicBezTo>
                  <a:cubicBezTo>
                    <a:pt x="144" y="84"/>
                    <a:pt x="146" y="102"/>
                    <a:pt x="157" y="110"/>
                  </a:cubicBezTo>
                  <a:cubicBezTo>
                    <a:pt x="167" y="117"/>
                    <a:pt x="169" y="123"/>
                    <a:pt x="177" y="123"/>
                  </a:cubicBezTo>
                  <a:cubicBezTo>
                    <a:pt x="185" y="123"/>
                    <a:pt x="179" y="150"/>
                    <a:pt x="208" y="176"/>
                  </a:cubicBezTo>
                  <a:cubicBezTo>
                    <a:pt x="220" y="186"/>
                    <a:pt x="255" y="178"/>
                    <a:pt x="240" y="191"/>
                  </a:cubicBezTo>
                  <a:cubicBezTo>
                    <a:pt x="229" y="200"/>
                    <a:pt x="264" y="207"/>
                    <a:pt x="268" y="212"/>
                  </a:cubicBezTo>
                  <a:cubicBezTo>
                    <a:pt x="272" y="218"/>
                    <a:pt x="277" y="219"/>
                    <a:pt x="284" y="224"/>
                  </a:cubicBezTo>
                  <a:cubicBezTo>
                    <a:pt x="291" y="229"/>
                    <a:pt x="304" y="237"/>
                    <a:pt x="300" y="245"/>
                  </a:cubicBezTo>
                  <a:close/>
                  <a:moveTo>
                    <a:pt x="211" y="308"/>
                  </a:moveTo>
                  <a:cubicBezTo>
                    <a:pt x="203" y="307"/>
                    <a:pt x="190" y="322"/>
                    <a:pt x="177" y="310"/>
                  </a:cubicBezTo>
                  <a:cubicBezTo>
                    <a:pt x="164" y="298"/>
                    <a:pt x="165" y="321"/>
                    <a:pt x="160" y="310"/>
                  </a:cubicBezTo>
                  <a:cubicBezTo>
                    <a:pt x="158" y="306"/>
                    <a:pt x="151" y="310"/>
                    <a:pt x="152" y="322"/>
                  </a:cubicBezTo>
                  <a:cubicBezTo>
                    <a:pt x="152" y="327"/>
                    <a:pt x="156" y="328"/>
                    <a:pt x="164" y="330"/>
                  </a:cubicBezTo>
                  <a:cubicBezTo>
                    <a:pt x="172" y="332"/>
                    <a:pt x="182" y="344"/>
                    <a:pt x="189" y="344"/>
                  </a:cubicBezTo>
                  <a:cubicBezTo>
                    <a:pt x="197" y="344"/>
                    <a:pt x="199" y="352"/>
                    <a:pt x="208" y="355"/>
                  </a:cubicBezTo>
                  <a:cubicBezTo>
                    <a:pt x="217" y="358"/>
                    <a:pt x="218" y="360"/>
                    <a:pt x="218" y="355"/>
                  </a:cubicBezTo>
                  <a:cubicBezTo>
                    <a:pt x="217" y="350"/>
                    <a:pt x="223" y="340"/>
                    <a:pt x="217" y="336"/>
                  </a:cubicBezTo>
                  <a:cubicBezTo>
                    <a:pt x="212" y="332"/>
                    <a:pt x="226" y="310"/>
                    <a:pt x="229" y="305"/>
                  </a:cubicBezTo>
                  <a:cubicBezTo>
                    <a:pt x="232" y="300"/>
                    <a:pt x="219" y="310"/>
                    <a:pt x="211" y="308"/>
                  </a:cubicBezTo>
                  <a:close/>
                  <a:moveTo>
                    <a:pt x="81" y="211"/>
                  </a:moveTo>
                  <a:cubicBezTo>
                    <a:pt x="77" y="205"/>
                    <a:pt x="74" y="202"/>
                    <a:pt x="61" y="214"/>
                  </a:cubicBezTo>
                  <a:cubicBezTo>
                    <a:pt x="47" y="226"/>
                    <a:pt x="45" y="206"/>
                    <a:pt x="45" y="222"/>
                  </a:cubicBezTo>
                  <a:cubicBezTo>
                    <a:pt x="45" y="229"/>
                    <a:pt x="53" y="228"/>
                    <a:pt x="52" y="243"/>
                  </a:cubicBezTo>
                  <a:cubicBezTo>
                    <a:pt x="51" y="254"/>
                    <a:pt x="56" y="247"/>
                    <a:pt x="52" y="260"/>
                  </a:cubicBezTo>
                  <a:cubicBezTo>
                    <a:pt x="49" y="273"/>
                    <a:pt x="54" y="285"/>
                    <a:pt x="62" y="284"/>
                  </a:cubicBezTo>
                  <a:cubicBezTo>
                    <a:pt x="70" y="283"/>
                    <a:pt x="66" y="271"/>
                    <a:pt x="73" y="275"/>
                  </a:cubicBezTo>
                  <a:cubicBezTo>
                    <a:pt x="79" y="279"/>
                    <a:pt x="81" y="275"/>
                    <a:pt x="84" y="256"/>
                  </a:cubicBezTo>
                  <a:cubicBezTo>
                    <a:pt x="87" y="238"/>
                    <a:pt x="78" y="241"/>
                    <a:pt x="84" y="234"/>
                  </a:cubicBezTo>
                  <a:cubicBezTo>
                    <a:pt x="90" y="228"/>
                    <a:pt x="84" y="216"/>
                    <a:pt x="81" y="21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2953518" y="4325297"/>
              <a:ext cx="457371" cy="320761"/>
            </a:xfrm>
            <a:custGeom>
              <a:avLst/>
              <a:gdLst/>
              <a:ahLst/>
              <a:cxnLst/>
              <a:rect l="l" t="t" r="r" b="b"/>
              <a:pathLst>
                <a:path w="118" h="75" extrusionOk="0">
                  <a:moveTo>
                    <a:pt x="114" y="35"/>
                  </a:moveTo>
                  <a:cubicBezTo>
                    <a:pt x="113" y="26"/>
                    <a:pt x="111" y="36"/>
                    <a:pt x="105" y="36"/>
                  </a:cubicBezTo>
                  <a:cubicBezTo>
                    <a:pt x="99" y="36"/>
                    <a:pt x="107" y="28"/>
                    <a:pt x="92" y="30"/>
                  </a:cubicBezTo>
                  <a:cubicBezTo>
                    <a:pt x="85" y="31"/>
                    <a:pt x="98" y="19"/>
                    <a:pt x="92" y="12"/>
                  </a:cubicBezTo>
                  <a:cubicBezTo>
                    <a:pt x="90" y="10"/>
                    <a:pt x="84" y="6"/>
                    <a:pt x="79" y="8"/>
                  </a:cubicBezTo>
                  <a:cubicBezTo>
                    <a:pt x="73" y="9"/>
                    <a:pt x="74" y="0"/>
                    <a:pt x="67" y="3"/>
                  </a:cubicBezTo>
                  <a:cubicBezTo>
                    <a:pt x="61" y="6"/>
                    <a:pt x="69" y="11"/>
                    <a:pt x="60" y="10"/>
                  </a:cubicBezTo>
                  <a:cubicBezTo>
                    <a:pt x="51" y="9"/>
                    <a:pt x="51" y="13"/>
                    <a:pt x="42" y="10"/>
                  </a:cubicBezTo>
                  <a:cubicBezTo>
                    <a:pt x="35" y="17"/>
                    <a:pt x="33" y="11"/>
                    <a:pt x="29" y="14"/>
                  </a:cubicBezTo>
                  <a:cubicBezTo>
                    <a:pt x="25" y="18"/>
                    <a:pt x="33" y="18"/>
                    <a:pt x="26" y="22"/>
                  </a:cubicBezTo>
                  <a:cubicBezTo>
                    <a:pt x="19" y="25"/>
                    <a:pt x="27" y="28"/>
                    <a:pt x="18" y="31"/>
                  </a:cubicBezTo>
                  <a:cubicBezTo>
                    <a:pt x="11" y="34"/>
                    <a:pt x="20" y="38"/>
                    <a:pt x="10" y="43"/>
                  </a:cubicBezTo>
                  <a:cubicBezTo>
                    <a:pt x="3" y="47"/>
                    <a:pt x="11" y="53"/>
                    <a:pt x="5" y="57"/>
                  </a:cubicBezTo>
                  <a:cubicBezTo>
                    <a:pt x="0" y="61"/>
                    <a:pt x="3" y="64"/>
                    <a:pt x="9" y="61"/>
                  </a:cubicBezTo>
                  <a:cubicBezTo>
                    <a:pt x="14" y="58"/>
                    <a:pt x="8" y="52"/>
                    <a:pt x="18" y="50"/>
                  </a:cubicBezTo>
                  <a:cubicBezTo>
                    <a:pt x="27" y="49"/>
                    <a:pt x="23" y="59"/>
                    <a:pt x="22" y="61"/>
                  </a:cubicBezTo>
                  <a:cubicBezTo>
                    <a:pt x="21" y="63"/>
                    <a:pt x="27" y="60"/>
                    <a:pt x="28" y="69"/>
                  </a:cubicBezTo>
                  <a:cubicBezTo>
                    <a:pt x="30" y="69"/>
                    <a:pt x="33" y="73"/>
                    <a:pt x="39" y="69"/>
                  </a:cubicBezTo>
                  <a:cubicBezTo>
                    <a:pt x="46" y="64"/>
                    <a:pt x="45" y="72"/>
                    <a:pt x="54" y="66"/>
                  </a:cubicBezTo>
                  <a:cubicBezTo>
                    <a:pt x="63" y="59"/>
                    <a:pt x="53" y="57"/>
                    <a:pt x="57" y="55"/>
                  </a:cubicBezTo>
                  <a:cubicBezTo>
                    <a:pt x="62" y="52"/>
                    <a:pt x="65" y="46"/>
                    <a:pt x="65" y="50"/>
                  </a:cubicBezTo>
                  <a:cubicBezTo>
                    <a:pt x="65" y="54"/>
                    <a:pt x="63" y="59"/>
                    <a:pt x="69" y="62"/>
                  </a:cubicBezTo>
                  <a:cubicBezTo>
                    <a:pt x="75" y="65"/>
                    <a:pt x="76" y="75"/>
                    <a:pt x="80" y="73"/>
                  </a:cubicBezTo>
                  <a:cubicBezTo>
                    <a:pt x="83" y="71"/>
                    <a:pt x="76" y="66"/>
                    <a:pt x="82" y="61"/>
                  </a:cubicBezTo>
                  <a:cubicBezTo>
                    <a:pt x="88" y="57"/>
                    <a:pt x="83" y="49"/>
                    <a:pt x="87" y="49"/>
                  </a:cubicBezTo>
                  <a:cubicBezTo>
                    <a:pt x="91" y="48"/>
                    <a:pt x="91" y="58"/>
                    <a:pt x="96" y="55"/>
                  </a:cubicBezTo>
                  <a:cubicBezTo>
                    <a:pt x="102" y="50"/>
                    <a:pt x="102" y="59"/>
                    <a:pt x="106" y="58"/>
                  </a:cubicBezTo>
                  <a:cubicBezTo>
                    <a:pt x="110" y="57"/>
                    <a:pt x="103" y="48"/>
                    <a:pt x="105" y="45"/>
                  </a:cubicBezTo>
                  <a:cubicBezTo>
                    <a:pt x="107" y="43"/>
                    <a:pt x="111" y="51"/>
                    <a:pt x="115" y="48"/>
                  </a:cubicBezTo>
                  <a:cubicBezTo>
                    <a:pt x="118" y="45"/>
                    <a:pt x="110" y="44"/>
                    <a:pt x="114" y="3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282305" y="4128181"/>
              <a:ext cx="756860" cy="440823"/>
            </a:xfrm>
            <a:custGeom>
              <a:avLst/>
              <a:gdLst/>
              <a:ahLst/>
              <a:cxnLst/>
              <a:rect l="l" t="t" r="r" b="b"/>
              <a:pathLst>
                <a:path w="195" h="103" extrusionOk="0">
                  <a:moveTo>
                    <a:pt x="190" y="18"/>
                  </a:moveTo>
                  <a:cubicBezTo>
                    <a:pt x="189" y="18"/>
                    <a:pt x="182" y="10"/>
                    <a:pt x="175" y="14"/>
                  </a:cubicBezTo>
                  <a:cubicBezTo>
                    <a:pt x="168" y="18"/>
                    <a:pt x="156" y="6"/>
                    <a:pt x="149" y="8"/>
                  </a:cubicBezTo>
                  <a:cubicBezTo>
                    <a:pt x="143" y="9"/>
                    <a:pt x="141" y="0"/>
                    <a:pt x="141" y="9"/>
                  </a:cubicBezTo>
                  <a:cubicBezTo>
                    <a:pt x="141" y="18"/>
                    <a:pt x="132" y="18"/>
                    <a:pt x="123" y="21"/>
                  </a:cubicBezTo>
                  <a:cubicBezTo>
                    <a:pt x="114" y="24"/>
                    <a:pt x="120" y="16"/>
                    <a:pt x="113" y="14"/>
                  </a:cubicBezTo>
                  <a:cubicBezTo>
                    <a:pt x="110" y="28"/>
                    <a:pt x="103" y="16"/>
                    <a:pt x="102" y="25"/>
                  </a:cubicBezTo>
                  <a:cubicBezTo>
                    <a:pt x="102" y="34"/>
                    <a:pt x="96" y="27"/>
                    <a:pt x="89" y="34"/>
                  </a:cubicBezTo>
                  <a:cubicBezTo>
                    <a:pt x="81" y="40"/>
                    <a:pt x="96" y="45"/>
                    <a:pt x="90" y="48"/>
                  </a:cubicBezTo>
                  <a:cubicBezTo>
                    <a:pt x="85" y="52"/>
                    <a:pt x="98" y="54"/>
                    <a:pt x="94" y="59"/>
                  </a:cubicBezTo>
                  <a:cubicBezTo>
                    <a:pt x="90" y="64"/>
                    <a:pt x="87" y="52"/>
                    <a:pt x="83" y="54"/>
                  </a:cubicBezTo>
                  <a:cubicBezTo>
                    <a:pt x="78" y="57"/>
                    <a:pt x="76" y="46"/>
                    <a:pt x="72" y="53"/>
                  </a:cubicBezTo>
                  <a:cubicBezTo>
                    <a:pt x="67" y="59"/>
                    <a:pt x="64" y="50"/>
                    <a:pt x="57" y="56"/>
                  </a:cubicBezTo>
                  <a:cubicBezTo>
                    <a:pt x="51" y="62"/>
                    <a:pt x="45" y="66"/>
                    <a:pt x="42" y="60"/>
                  </a:cubicBezTo>
                  <a:cubicBezTo>
                    <a:pt x="38" y="55"/>
                    <a:pt x="37" y="58"/>
                    <a:pt x="31" y="57"/>
                  </a:cubicBezTo>
                  <a:cubicBezTo>
                    <a:pt x="26" y="55"/>
                    <a:pt x="32" y="64"/>
                    <a:pt x="25" y="66"/>
                  </a:cubicBezTo>
                  <a:cubicBezTo>
                    <a:pt x="21" y="67"/>
                    <a:pt x="18" y="50"/>
                    <a:pt x="7" y="58"/>
                  </a:cubicBezTo>
                  <a:cubicBezTo>
                    <a:pt x="13" y="65"/>
                    <a:pt x="0" y="77"/>
                    <a:pt x="7" y="76"/>
                  </a:cubicBezTo>
                  <a:cubicBezTo>
                    <a:pt x="22" y="74"/>
                    <a:pt x="14" y="82"/>
                    <a:pt x="20" y="82"/>
                  </a:cubicBezTo>
                  <a:cubicBezTo>
                    <a:pt x="26" y="82"/>
                    <a:pt x="28" y="72"/>
                    <a:pt x="29" y="81"/>
                  </a:cubicBezTo>
                  <a:cubicBezTo>
                    <a:pt x="36" y="81"/>
                    <a:pt x="37" y="87"/>
                    <a:pt x="42" y="86"/>
                  </a:cubicBezTo>
                  <a:cubicBezTo>
                    <a:pt x="46" y="85"/>
                    <a:pt x="43" y="78"/>
                    <a:pt x="49" y="77"/>
                  </a:cubicBezTo>
                  <a:cubicBezTo>
                    <a:pt x="55" y="76"/>
                    <a:pt x="57" y="79"/>
                    <a:pt x="66" y="76"/>
                  </a:cubicBezTo>
                  <a:cubicBezTo>
                    <a:pt x="78" y="72"/>
                    <a:pt x="70" y="76"/>
                    <a:pt x="71" y="79"/>
                  </a:cubicBezTo>
                  <a:cubicBezTo>
                    <a:pt x="71" y="81"/>
                    <a:pt x="75" y="80"/>
                    <a:pt x="74" y="83"/>
                  </a:cubicBezTo>
                  <a:cubicBezTo>
                    <a:pt x="73" y="87"/>
                    <a:pt x="85" y="91"/>
                    <a:pt x="109" y="94"/>
                  </a:cubicBezTo>
                  <a:cubicBezTo>
                    <a:pt x="119" y="96"/>
                    <a:pt x="117" y="98"/>
                    <a:pt x="124" y="96"/>
                  </a:cubicBezTo>
                  <a:cubicBezTo>
                    <a:pt x="131" y="95"/>
                    <a:pt x="128" y="103"/>
                    <a:pt x="134" y="96"/>
                  </a:cubicBezTo>
                  <a:cubicBezTo>
                    <a:pt x="139" y="90"/>
                    <a:pt x="140" y="89"/>
                    <a:pt x="149" y="90"/>
                  </a:cubicBezTo>
                  <a:cubicBezTo>
                    <a:pt x="158" y="92"/>
                    <a:pt x="153" y="87"/>
                    <a:pt x="160" y="88"/>
                  </a:cubicBezTo>
                  <a:cubicBezTo>
                    <a:pt x="167" y="89"/>
                    <a:pt x="167" y="90"/>
                    <a:pt x="166" y="85"/>
                  </a:cubicBezTo>
                  <a:cubicBezTo>
                    <a:pt x="166" y="81"/>
                    <a:pt x="168" y="81"/>
                    <a:pt x="170" y="81"/>
                  </a:cubicBezTo>
                  <a:cubicBezTo>
                    <a:pt x="171" y="80"/>
                    <a:pt x="177" y="74"/>
                    <a:pt x="178" y="73"/>
                  </a:cubicBezTo>
                  <a:cubicBezTo>
                    <a:pt x="180" y="72"/>
                    <a:pt x="177" y="72"/>
                    <a:pt x="177" y="65"/>
                  </a:cubicBezTo>
                  <a:cubicBezTo>
                    <a:pt x="176" y="60"/>
                    <a:pt x="181" y="63"/>
                    <a:pt x="183" y="59"/>
                  </a:cubicBezTo>
                  <a:cubicBezTo>
                    <a:pt x="185" y="55"/>
                    <a:pt x="176" y="53"/>
                    <a:pt x="177" y="52"/>
                  </a:cubicBezTo>
                  <a:cubicBezTo>
                    <a:pt x="180" y="50"/>
                    <a:pt x="187" y="53"/>
                    <a:pt x="191" y="52"/>
                  </a:cubicBezTo>
                  <a:cubicBezTo>
                    <a:pt x="195" y="52"/>
                    <a:pt x="190" y="45"/>
                    <a:pt x="194" y="40"/>
                  </a:cubicBezTo>
                  <a:cubicBezTo>
                    <a:pt x="181" y="26"/>
                    <a:pt x="188" y="27"/>
                    <a:pt x="190" y="1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2730" y="3819963"/>
              <a:ext cx="655945" cy="410360"/>
            </a:xfrm>
            <a:custGeom>
              <a:avLst/>
              <a:gdLst/>
              <a:ahLst/>
              <a:cxnLst/>
              <a:rect l="l" t="t" r="r" b="b"/>
              <a:pathLst>
                <a:path w="169" h="96" extrusionOk="0">
                  <a:moveTo>
                    <a:pt x="155" y="41"/>
                  </a:moveTo>
                  <a:cubicBezTo>
                    <a:pt x="144" y="37"/>
                    <a:pt x="147" y="44"/>
                    <a:pt x="141" y="39"/>
                  </a:cubicBezTo>
                  <a:cubicBezTo>
                    <a:pt x="136" y="34"/>
                    <a:pt x="144" y="33"/>
                    <a:pt x="136" y="31"/>
                  </a:cubicBezTo>
                  <a:cubicBezTo>
                    <a:pt x="128" y="29"/>
                    <a:pt x="118" y="24"/>
                    <a:pt x="122" y="29"/>
                  </a:cubicBezTo>
                  <a:cubicBezTo>
                    <a:pt x="125" y="33"/>
                    <a:pt x="121" y="44"/>
                    <a:pt x="109" y="31"/>
                  </a:cubicBezTo>
                  <a:cubicBezTo>
                    <a:pt x="98" y="19"/>
                    <a:pt x="113" y="23"/>
                    <a:pt x="110" y="19"/>
                  </a:cubicBezTo>
                  <a:cubicBezTo>
                    <a:pt x="106" y="14"/>
                    <a:pt x="106" y="20"/>
                    <a:pt x="90" y="13"/>
                  </a:cubicBezTo>
                  <a:cubicBezTo>
                    <a:pt x="74" y="6"/>
                    <a:pt x="84" y="0"/>
                    <a:pt x="71" y="8"/>
                  </a:cubicBezTo>
                  <a:cubicBezTo>
                    <a:pt x="63" y="13"/>
                    <a:pt x="61" y="2"/>
                    <a:pt x="57" y="4"/>
                  </a:cubicBezTo>
                  <a:cubicBezTo>
                    <a:pt x="53" y="6"/>
                    <a:pt x="63" y="9"/>
                    <a:pt x="48" y="12"/>
                  </a:cubicBezTo>
                  <a:cubicBezTo>
                    <a:pt x="33" y="16"/>
                    <a:pt x="32" y="23"/>
                    <a:pt x="19" y="27"/>
                  </a:cubicBezTo>
                  <a:cubicBezTo>
                    <a:pt x="6" y="31"/>
                    <a:pt x="0" y="32"/>
                    <a:pt x="9" y="40"/>
                  </a:cubicBezTo>
                  <a:cubicBezTo>
                    <a:pt x="18" y="49"/>
                    <a:pt x="1" y="54"/>
                    <a:pt x="20" y="63"/>
                  </a:cubicBezTo>
                  <a:cubicBezTo>
                    <a:pt x="30" y="67"/>
                    <a:pt x="29" y="73"/>
                    <a:pt x="46" y="86"/>
                  </a:cubicBezTo>
                  <a:cubicBezTo>
                    <a:pt x="53" y="88"/>
                    <a:pt x="47" y="96"/>
                    <a:pt x="56" y="93"/>
                  </a:cubicBezTo>
                  <a:cubicBezTo>
                    <a:pt x="65" y="90"/>
                    <a:pt x="74" y="90"/>
                    <a:pt x="74" y="81"/>
                  </a:cubicBezTo>
                  <a:cubicBezTo>
                    <a:pt x="74" y="72"/>
                    <a:pt x="76" y="81"/>
                    <a:pt x="82" y="80"/>
                  </a:cubicBezTo>
                  <a:cubicBezTo>
                    <a:pt x="89" y="78"/>
                    <a:pt x="101" y="90"/>
                    <a:pt x="108" y="86"/>
                  </a:cubicBezTo>
                  <a:cubicBezTo>
                    <a:pt x="115" y="82"/>
                    <a:pt x="122" y="90"/>
                    <a:pt x="123" y="90"/>
                  </a:cubicBezTo>
                  <a:cubicBezTo>
                    <a:pt x="129" y="77"/>
                    <a:pt x="135" y="87"/>
                    <a:pt x="143" y="82"/>
                  </a:cubicBezTo>
                  <a:cubicBezTo>
                    <a:pt x="156" y="75"/>
                    <a:pt x="143" y="68"/>
                    <a:pt x="169" y="59"/>
                  </a:cubicBezTo>
                  <a:cubicBezTo>
                    <a:pt x="167" y="52"/>
                    <a:pt x="165" y="45"/>
                    <a:pt x="155" y="4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4524207" y="4866470"/>
              <a:ext cx="605489" cy="462327"/>
            </a:xfrm>
            <a:custGeom>
              <a:avLst/>
              <a:gdLst/>
              <a:ahLst/>
              <a:cxnLst/>
              <a:rect l="l" t="t" r="r" b="b"/>
              <a:pathLst>
                <a:path w="156" h="108" extrusionOk="0">
                  <a:moveTo>
                    <a:pt x="125" y="7"/>
                  </a:moveTo>
                  <a:cubicBezTo>
                    <a:pt x="118" y="0"/>
                    <a:pt x="98" y="9"/>
                    <a:pt x="89" y="17"/>
                  </a:cubicBezTo>
                  <a:cubicBezTo>
                    <a:pt x="77" y="27"/>
                    <a:pt x="69" y="18"/>
                    <a:pt x="60" y="17"/>
                  </a:cubicBezTo>
                  <a:cubicBezTo>
                    <a:pt x="51" y="16"/>
                    <a:pt x="48" y="24"/>
                    <a:pt x="37" y="17"/>
                  </a:cubicBezTo>
                  <a:cubicBezTo>
                    <a:pt x="25" y="10"/>
                    <a:pt x="22" y="20"/>
                    <a:pt x="15" y="15"/>
                  </a:cubicBezTo>
                  <a:cubicBezTo>
                    <a:pt x="9" y="10"/>
                    <a:pt x="30" y="9"/>
                    <a:pt x="11" y="1"/>
                  </a:cubicBezTo>
                  <a:cubicBezTo>
                    <a:pt x="10" y="13"/>
                    <a:pt x="0" y="4"/>
                    <a:pt x="4" y="18"/>
                  </a:cubicBezTo>
                  <a:cubicBezTo>
                    <a:pt x="9" y="38"/>
                    <a:pt x="23" y="32"/>
                    <a:pt x="16" y="42"/>
                  </a:cubicBezTo>
                  <a:cubicBezTo>
                    <a:pt x="10" y="52"/>
                    <a:pt x="4" y="44"/>
                    <a:pt x="5" y="52"/>
                  </a:cubicBezTo>
                  <a:cubicBezTo>
                    <a:pt x="5" y="60"/>
                    <a:pt x="12" y="62"/>
                    <a:pt x="3" y="67"/>
                  </a:cubicBezTo>
                  <a:cubicBezTo>
                    <a:pt x="7" y="77"/>
                    <a:pt x="13" y="74"/>
                    <a:pt x="17" y="81"/>
                  </a:cubicBezTo>
                  <a:cubicBezTo>
                    <a:pt x="20" y="89"/>
                    <a:pt x="16" y="95"/>
                    <a:pt x="17" y="100"/>
                  </a:cubicBezTo>
                  <a:cubicBezTo>
                    <a:pt x="26" y="106"/>
                    <a:pt x="21" y="96"/>
                    <a:pt x="31" y="99"/>
                  </a:cubicBezTo>
                  <a:cubicBezTo>
                    <a:pt x="41" y="101"/>
                    <a:pt x="47" y="90"/>
                    <a:pt x="51" y="94"/>
                  </a:cubicBezTo>
                  <a:cubicBezTo>
                    <a:pt x="55" y="97"/>
                    <a:pt x="55" y="88"/>
                    <a:pt x="59" y="96"/>
                  </a:cubicBezTo>
                  <a:cubicBezTo>
                    <a:pt x="64" y="104"/>
                    <a:pt x="64" y="93"/>
                    <a:pt x="70" y="100"/>
                  </a:cubicBezTo>
                  <a:cubicBezTo>
                    <a:pt x="76" y="108"/>
                    <a:pt x="80" y="102"/>
                    <a:pt x="91" y="101"/>
                  </a:cubicBezTo>
                  <a:cubicBezTo>
                    <a:pt x="103" y="101"/>
                    <a:pt x="87" y="82"/>
                    <a:pt x="101" y="88"/>
                  </a:cubicBezTo>
                  <a:cubicBezTo>
                    <a:pt x="102" y="81"/>
                    <a:pt x="106" y="88"/>
                    <a:pt x="107" y="81"/>
                  </a:cubicBezTo>
                  <a:cubicBezTo>
                    <a:pt x="109" y="73"/>
                    <a:pt x="112" y="84"/>
                    <a:pt x="118" y="77"/>
                  </a:cubicBezTo>
                  <a:cubicBezTo>
                    <a:pt x="125" y="71"/>
                    <a:pt x="128" y="81"/>
                    <a:pt x="133" y="81"/>
                  </a:cubicBezTo>
                  <a:cubicBezTo>
                    <a:pt x="139" y="81"/>
                    <a:pt x="137" y="79"/>
                    <a:pt x="143" y="79"/>
                  </a:cubicBezTo>
                  <a:cubicBezTo>
                    <a:pt x="143" y="70"/>
                    <a:pt x="134" y="75"/>
                    <a:pt x="135" y="67"/>
                  </a:cubicBezTo>
                  <a:cubicBezTo>
                    <a:pt x="137" y="60"/>
                    <a:pt x="119" y="66"/>
                    <a:pt x="133" y="57"/>
                  </a:cubicBezTo>
                  <a:cubicBezTo>
                    <a:pt x="146" y="48"/>
                    <a:pt x="134" y="46"/>
                    <a:pt x="142" y="34"/>
                  </a:cubicBezTo>
                  <a:cubicBezTo>
                    <a:pt x="149" y="22"/>
                    <a:pt x="156" y="42"/>
                    <a:pt x="156" y="18"/>
                  </a:cubicBezTo>
                  <a:cubicBezTo>
                    <a:pt x="151" y="17"/>
                    <a:pt x="146" y="19"/>
                    <a:pt x="142" y="13"/>
                  </a:cubicBezTo>
                  <a:cubicBezTo>
                    <a:pt x="135" y="3"/>
                    <a:pt x="130" y="13"/>
                    <a:pt x="125" y="7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4195420" y="4581548"/>
              <a:ext cx="426446" cy="645108"/>
            </a:xfrm>
            <a:custGeom>
              <a:avLst/>
              <a:gdLst/>
              <a:ahLst/>
              <a:cxnLst/>
              <a:rect l="l" t="t" r="r" b="b"/>
              <a:pathLst>
                <a:path w="110" h="151" extrusionOk="0">
                  <a:moveTo>
                    <a:pt x="89" y="85"/>
                  </a:moveTo>
                  <a:cubicBezTo>
                    <a:pt x="85" y="71"/>
                    <a:pt x="95" y="80"/>
                    <a:pt x="96" y="68"/>
                  </a:cubicBezTo>
                  <a:cubicBezTo>
                    <a:pt x="81" y="54"/>
                    <a:pt x="110" y="62"/>
                    <a:pt x="91" y="52"/>
                  </a:cubicBezTo>
                  <a:cubicBezTo>
                    <a:pt x="85" y="49"/>
                    <a:pt x="90" y="60"/>
                    <a:pt x="80" y="57"/>
                  </a:cubicBezTo>
                  <a:cubicBezTo>
                    <a:pt x="67" y="54"/>
                    <a:pt x="62" y="44"/>
                    <a:pt x="66" y="39"/>
                  </a:cubicBezTo>
                  <a:cubicBezTo>
                    <a:pt x="72" y="30"/>
                    <a:pt x="46" y="34"/>
                    <a:pt x="49" y="19"/>
                  </a:cubicBezTo>
                  <a:cubicBezTo>
                    <a:pt x="50" y="12"/>
                    <a:pt x="42" y="12"/>
                    <a:pt x="36" y="2"/>
                  </a:cubicBezTo>
                  <a:cubicBezTo>
                    <a:pt x="26" y="1"/>
                    <a:pt x="23" y="0"/>
                    <a:pt x="19" y="1"/>
                  </a:cubicBezTo>
                  <a:cubicBezTo>
                    <a:pt x="15" y="1"/>
                    <a:pt x="12" y="6"/>
                    <a:pt x="0" y="9"/>
                  </a:cubicBezTo>
                  <a:cubicBezTo>
                    <a:pt x="5" y="14"/>
                    <a:pt x="3" y="26"/>
                    <a:pt x="6" y="29"/>
                  </a:cubicBezTo>
                  <a:cubicBezTo>
                    <a:pt x="13" y="36"/>
                    <a:pt x="17" y="31"/>
                    <a:pt x="15" y="35"/>
                  </a:cubicBezTo>
                  <a:cubicBezTo>
                    <a:pt x="13" y="38"/>
                    <a:pt x="7" y="34"/>
                    <a:pt x="5" y="46"/>
                  </a:cubicBezTo>
                  <a:cubicBezTo>
                    <a:pt x="17" y="43"/>
                    <a:pt x="15" y="43"/>
                    <a:pt x="8" y="60"/>
                  </a:cubicBezTo>
                  <a:cubicBezTo>
                    <a:pt x="5" y="66"/>
                    <a:pt x="23" y="74"/>
                    <a:pt x="20" y="77"/>
                  </a:cubicBezTo>
                  <a:cubicBezTo>
                    <a:pt x="16" y="80"/>
                    <a:pt x="12" y="74"/>
                    <a:pt x="11" y="76"/>
                  </a:cubicBezTo>
                  <a:cubicBezTo>
                    <a:pt x="10" y="76"/>
                    <a:pt x="21" y="87"/>
                    <a:pt x="18" y="91"/>
                  </a:cubicBezTo>
                  <a:cubicBezTo>
                    <a:pt x="16" y="93"/>
                    <a:pt x="15" y="86"/>
                    <a:pt x="11" y="93"/>
                  </a:cubicBezTo>
                  <a:cubicBezTo>
                    <a:pt x="18" y="105"/>
                    <a:pt x="38" y="111"/>
                    <a:pt x="39" y="115"/>
                  </a:cubicBezTo>
                  <a:cubicBezTo>
                    <a:pt x="40" y="119"/>
                    <a:pt x="24" y="119"/>
                    <a:pt x="30" y="122"/>
                  </a:cubicBezTo>
                  <a:cubicBezTo>
                    <a:pt x="33" y="123"/>
                    <a:pt x="29" y="123"/>
                    <a:pt x="31" y="126"/>
                  </a:cubicBezTo>
                  <a:cubicBezTo>
                    <a:pt x="37" y="128"/>
                    <a:pt x="31" y="133"/>
                    <a:pt x="39" y="135"/>
                  </a:cubicBezTo>
                  <a:cubicBezTo>
                    <a:pt x="46" y="138"/>
                    <a:pt x="44" y="143"/>
                    <a:pt x="44" y="149"/>
                  </a:cubicBezTo>
                  <a:cubicBezTo>
                    <a:pt x="51" y="151"/>
                    <a:pt x="43" y="143"/>
                    <a:pt x="54" y="140"/>
                  </a:cubicBezTo>
                  <a:cubicBezTo>
                    <a:pt x="65" y="137"/>
                    <a:pt x="60" y="135"/>
                    <a:pt x="69" y="136"/>
                  </a:cubicBezTo>
                  <a:cubicBezTo>
                    <a:pt x="78" y="138"/>
                    <a:pt x="80" y="132"/>
                    <a:pt x="88" y="134"/>
                  </a:cubicBezTo>
                  <a:cubicBezTo>
                    <a:pt x="97" y="129"/>
                    <a:pt x="90" y="127"/>
                    <a:pt x="90" y="119"/>
                  </a:cubicBezTo>
                  <a:cubicBezTo>
                    <a:pt x="89" y="111"/>
                    <a:pt x="95" y="119"/>
                    <a:pt x="101" y="109"/>
                  </a:cubicBezTo>
                  <a:cubicBezTo>
                    <a:pt x="108" y="99"/>
                    <a:pt x="94" y="105"/>
                    <a:pt x="89" y="8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346793" y="5144225"/>
              <a:ext cx="255542" cy="222204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63" y="16"/>
                  </a:moveTo>
                  <a:cubicBezTo>
                    <a:pt x="59" y="9"/>
                    <a:pt x="53" y="12"/>
                    <a:pt x="49" y="2"/>
                  </a:cubicBezTo>
                  <a:cubicBezTo>
                    <a:pt x="41" y="0"/>
                    <a:pt x="39" y="6"/>
                    <a:pt x="30" y="4"/>
                  </a:cubicBezTo>
                  <a:cubicBezTo>
                    <a:pt x="21" y="3"/>
                    <a:pt x="26" y="5"/>
                    <a:pt x="15" y="8"/>
                  </a:cubicBezTo>
                  <a:cubicBezTo>
                    <a:pt x="4" y="11"/>
                    <a:pt x="12" y="19"/>
                    <a:pt x="5" y="17"/>
                  </a:cubicBezTo>
                  <a:cubicBezTo>
                    <a:pt x="3" y="24"/>
                    <a:pt x="6" y="25"/>
                    <a:pt x="3" y="28"/>
                  </a:cubicBezTo>
                  <a:cubicBezTo>
                    <a:pt x="0" y="31"/>
                    <a:pt x="6" y="31"/>
                    <a:pt x="3" y="35"/>
                  </a:cubicBezTo>
                  <a:cubicBezTo>
                    <a:pt x="1" y="39"/>
                    <a:pt x="10" y="52"/>
                    <a:pt x="12" y="49"/>
                  </a:cubicBezTo>
                  <a:cubicBezTo>
                    <a:pt x="14" y="47"/>
                    <a:pt x="14" y="50"/>
                    <a:pt x="15" y="52"/>
                  </a:cubicBezTo>
                  <a:cubicBezTo>
                    <a:pt x="50" y="50"/>
                    <a:pt x="30" y="38"/>
                    <a:pt x="46" y="42"/>
                  </a:cubicBezTo>
                  <a:cubicBezTo>
                    <a:pt x="63" y="47"/>
                    <a:pt x="56" y="36"/>
                    <a:pt x="63" y="35"/>
                  </a:cubicBezTo>
                  <a:cubicBezTo>
                    <a:pt x="62" y="30"/>
                    <a:pt x="66" y="24"/>
                    <a:pt x="63" y="1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21463" y="5081506"/>
              <a:ext cx="195319" cy="456952"/>
            </a:xfrm>
            <a:custGeom>
              <a:avLst/>
              <a:gdLst/>
              <a:ahLst/>
              <a:cxnLst/>
              <a:rect l="l" t="t" r="r" b="b"/>
              <a:pathLst>
                <a:path w="50" h="107" extrusionOk="0">
                  <a:moveTo>
                    <a:pt x="44" y="64"/>
                  </a:moveTo>
                  <a:cubicBezTo>
                    <a:pt x="42" y="67"/>
                    <a:pt x="33" y="54"/>
                    <a:pt x="35" y="50"/>
                  </a:cubicBezTo>
                  <a:cubicBezTo>
                    <a:pt x="38" y="46"/>
                    <a:pt x="32" y="46"/>
                    <a:pt x="35" y="43"/>
                  </a:cubicBezTo>
                  <a:cubicBezTo>
                    <a:pt x="38" y="40"/>
                    <a:pt x="35" y="39"/>
                    <a:pt x="37" y="32"/>
                  </a:cubicBezTo>
                  <a:cubicBezTo>
                    <a:pt x="37" y="26"/>
                    <a:pt x="39" y="21"/>
                    <a:pt x="32" y="18"/>
                  </a:cubicBezTo>
                  <a:cubicBezTo>
                    <a:pt x="24" y="16"/>
                    <a:pt x="30" y="11"/>
                    <a:pt x="24" y="9"/>
                  </a:cubicBezTo>
                  <a:cubicBezTo>
                    <a:pt x="19" y="13"/>
                    <a:pt x="19" y="14"/>
                    <a:pt x="16" y="7"/>
                  </a:cubicBezTo>
                  <a:cubicBezTo>
                    <a:pt x="14" y="0"/>
                    <a:pt x="12" y="13"/>
                    <a:pt x="7" y="19"/>
                  </a:cubicBezTo>
                  <a:cubicBezTo>
                    <a:pt x="2" y="24"/>
                    <a:pt x="10" y="22"/>
                    <a:pt x="7" y="32"/>
                  </a:cubicBezTo>
                  <a:cubicBezTo>
                    <a:pt x="16" y="34"/>
                    <a:pt x="6" y="58"/>
                    <a:pt x="9" y="62"/>
                  </a:cubicBezTo>
                  <a:cubicBezTo>
                    <a:pt x="12" y="66"/>
                    <a:pt x="2" y="67"/>
                    <a:pt x="6" y="77"/>
                  </a:cubicBezTo>
                  <a:cubicBezTo>
                    <a:pt x="10" y="88"/>
                    <a:pt x="0" y="81"/>
                    <a:pt x="11" y="88"/>
                  </a:cubicBezTo>
                  <a:cubicBezTo>
                    <a:pt x="26" y="98"/>
                    <a:pt x="16" y="104"/>
                    <a:pt x="24" y="107"/>
                  </a:cubicBezTo>
                  <a:cubicBezTo>
                    <a:pt x="26" y="105"/>
                    <a:pt x="32" y="105"/>
                    <a:pt x="33" y="102"/>
                  </a:cubicBezTo>
                  <a:cubicBezTo>
                    <a:pt x="33" y="100"/>
                    <a:pt x="29" y="99"/>
                    <a:pt x="31" y="96"/>
                  </a:cubicBezTo>
                  <a:cubicBezTo>
                    <a:pt x="32" y="93"/>
                    <a:pt x="39" y="96"/>
                    <a:pt x="40" y="89"/>
                  </a:cubicBezTo>
                  <a:cubicBezTo>
                    <a:pt x="41" y="74"/>
                    <a:pt x="45" y="83"/>
                    <a:pt x="48" y="77"/>
                  </a:cubicBezTo>
                  <a:cubicBezTo>
                    <a:pt x="50" y="71"/>
                    <a:pt x="46" y="71"/>
                    <a:pt x="47" y="67"/>
                  </a:cubicBezTo>
                  <a:cubicBezTo>
                    <a:pt x="46" y="65"/>
                    <a:pt x="46" y="62"/>
                    <a:pt x="44" y="6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943134" y="4201651"/>
              <a:ext cx="644552" cy="451576"/>
            </a:xfrm>
            <a:custGeom>
              <a:avLst/>
              <a:gdLst/>
              <a:ahLst/>
              <a:cxnLst/>
              <a:rect l="l" t="t" r="r" b="b"/>
              <a:pathLst>
                <a:path w="166" h="106" extrusionOk="0">
                  <a:moveTo>
                    <a:pt x="165" y="24"/>
                  </a:moveTo>
                  <a:cubicBezTo>
                    <a:pt x="166" y="23"/>
                    <a:pt x="166" y="20"/>
                    <a:pt x="161" y="21"/>
                  </a:cubicBezTo>
                  <a:cubicBezTo>
                    <a:pt x="156" y="22"/>
                    <a:pt x="159" y="14"/>
                    <a:pt x="146" y="9"/>
                  </a:cubicBezTo>
                  <a:cubicBezTo>
                    <a:pt x="146" y="10"/>
                    <a:pt x="138" y="13"/>
                    <a:pt x="136" y="11"/>
                  </a:cubicBezTo>
                  <a:cubicBezTo>
                    <a:pt x="134" y="9"/>
                    <a:pt x="133" y="0"/>
                    <a:pt x="126" y="5"/>
                  </a:cubicBezTo>
                  <a:cubicBezTo>
                    <a:pt x="120" y="9"/>
                    <a:pt x="117" y="3"/>
                    <a:pt x="110" y="4"/>
                  </a:cubicBezTo>
                  <a:cubicBezTo>
                    <a:pt x="104" y="5"/>
                    <a:pt x="106" y="13"/>
                    <a:pt x="102" y="15"/>
                  </a:cubicBezTo>
                  <a:cubicBezTo>
                    <a:pt x="101" y="16"/>
                    <a:pt x="96" y="19"/>
                    <a:pt x="93" y="20"/>
                  </a:cubicBezTo>
                  <a:cubicBezTo>
                    <a:pt x="90" y="21"/>
                    <a:pt x="85" y="12"/>
                    <a:pt x="83" y="19"/>
                  </a:cubicBezTo>
                  <a:cubicBezTo>
                    <a:pt x="81" y="26"/>
                    <a:pt x="74" y="20"/>
                    <a:pt x="67" y="22"/>
                  </a:cubicBezTo>
                  <a:cubicBezTo>
                    <a:pt x="60" y="24"/>
                    <a:pt x="67" y="31"/>
                    <a:pt x="66" y="31"/>
                  </a:cubicBezTo>
                  <a:cubicBezTo>
                    <a:pt x="64" y="31"/>
                    <a:pt x="61" y="32"/>
                    <a:pt x="48" y="34"/>
                  </a:cubicBezTo>
                  <a:cubicBezTo>
                    <a:pt x="35" y="36"/>
                    <a:pt x="32" y="24"/>
                    <a:pt x="24" y="23"/>
                  </a:cubicBezTo>
                  <a:cubicBezTo>
                    <a:pt x="20" y="28"/>
                    <a:pt x="25" y="35"/>
                    <a:pt x="21" y="35"/>
                  </a:cubicBezTo>
                  <a:cubicBezTo>
                    <a:pt x="17" y="36"/>
                    <a:pt x="10" y="33"/>
                    <a:pt x="7" y="35"/>
                  </a:cubicBezTo>
                  <a:cubicBezTo>
                    <a:pt x="6" y="36"/>
                    <a:pt x="15" y="38"/>
                    <a:pt x="13" y="42"/>
                  </a:cubicBezTo>
                  <a:cubicBezTo>
                    <a:pt x="11" y="46"/>
                    <a:pt x="6" y="43"/>
                    <a:pt x="7" y="48"/>
                  </a:cubicBezTo>
                  <a:cubicBezTo>
                    <a:pt x="7" y="55"/>
                    <a:pt x="10" y="55"/>
                    <a:pt x="8" y="56"/>
                  </a:cubicBezTo>
                  <a:cubicBezTo>
                    <a:pt x="7" y="57"/>
                    <a:pt x="1" y="63"/>
                    <a:pt x="0" y="64"/>
                  </a:cubicBezTo>
                  <a:cubicBezTo>
                    <a:pt x="8" y="65"/>
                    <a:pt x="3" y="74"/>
                    <a:pt x="9" y="78"/>
                  </a:cubicBezTo>
                  <a:cubicBezTo>
                    <a:pt x="32" y="92"/>
                    <a:pt x="25" y="97"/>
                    <a:pt x="32" y="97"/>
                  </a:cubicBezTo>
                  <a:cubicBezTo>
                    <a:pt x="38" y="97"/>
                    <a:pt x="48" y="106"/>
                    <a:pt x="55" y="104"/>
                  </a:cubicBezTo>
                  <a:cubicBezTo>
                    <a:pt x="62" y="102"/>
                    <a:pt x="58" y="97"/>
                    <a:pt x="65" y="98"/>
                  </a:cubicBezTo>
                  <a:cubicBezTo>
                    <a:pt x="77" y="95"/>
                    <a:pt x="80" y="90"/>
                    <a:pt x="84" y="90"/>
                  </a:cubicBezTo>
                  <a:cubicBezTo>
                    <a:pt x="88" y="89"/>
                    <a:pt x="91" y="90"/>
                    <a:pt x="101" y="91"/>
                  </a:cubicBezTo>
                  <a:cubicBezTo>
                    <a:pt x="102" y="90"/>
                    <a:pt x="107" y="90"/>
                    <a:pt x="112" y="89"/>
                  </a:cubicBezTo>
                  <a:cubicBezTo>
                    <a:pt x="116" y="88"/>
                    <a:pt x="110" y="87"/>
                    <a:pt x="114" y="86"/>
                  </a:cubicBezTo>
                  <a:cubicBezTo>
                    <a:pt x="117" y="85"/>
                    <a:pt x="118" y="88"/>
                    <a:pt x="120" y="87"/>
                  </a:cubicBezTo>
                  <a:cubicBezTo>
                    <a:pt x="123" y="87"/>
                    <a:pt x="130" y="72"/>
                    <a:pt x="134" y="65"/>
                  </a:cubicBezTo>
                  <a:cubicBezTo>
                    <a:pt x="138" y="57"/>
                    <a:pt x="132" y="60"/>
                    <a:pt x="140" y="52"/>
                  </a:cubicBezTo>
                  <a:cubicBezTo>
                    <a:pt x="149" y="42"/>
                    <a:pt x="143" y="42"/>
                    <a:pt x="149" y="36"/>
                  </a:cubicBezTo>
                  <a:cubicBezTo>
                    <a:pt x="155" y="28"/>
                    <a:pt x="156" y="39"/>
                    <a:pt x="166" y="26"/>
                  </a:cubicBezTo>
                  <a:cubicBezTo>
                    <a:pt x="165" y="25"/>
                    <a:pt x="165" y="24"/>
                    <a:pt x="165" y="2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985452" y="4047543"/>
              <a:ext cx="571307" cy="306427"/>
            </a:xfrm>
            <a:custGeom>
              <a:avLst/>
              <a:gdLst/>
              <a:ahLst/>
              <a:cxnLst/>
              <a:rect l="l" t="t" r="r" b="b"/>
              <a:pathLst>
                <a:path w="147" h="72" extrusionOk="0">
                  <a:moveTo>
                    <a:pt x="131" y="13"/>
                  </a:moveTo>
                  <a:cubicBezTo>
                    <a:pt x="117" y="8"/>
                    <a:pt x="99" y="10"/>
                    <a:pt x="95" y="10"/>
                  </a:cubicBezTo>
                  <a:cubicBezTo>
                    <a:pt x="89" y="9"/>
                    <a:pt x="87" y="20"/>
                    <a:pt x="84" y="18"/>
                  </a:cubicBezTo>
                  <a:cubicBezTo>
                    <a:pt x="81" y="15"/>
                    <a:pt x="77" y="19"/>
                    <a:pt x="79" y="14"/>
                  </a:cubicBezTo>
                  <a:cubicBezTo>
                    <a:pt x="81" y="6"/>
                    <a:pt x="70" y="0"/>
                    <a:pt x="66" y="6"/>
                  </a:cubicBezTo>
                  <a:cubicBezTo>
                    <a:pt x="61" y="12"/>
                    <a:pt x="58" y="12"/>
                    <a:pt x="58" y="9"/>
                  </a:cubicBezTo>
                  <a:cubicBezTo>
                    <a:pt x="58" y="6"/>
                    <a:pt x="57" y="7"/>
                    <a:pt x="55" y="6"/>
                  </a:cubicBezTo>
                  <a:cubicBezTo>
                    <a:pt x="29" y="15"/>
                    <a:pt x="42" y="22"/>
                    <a:pt x="29" y="29"/>
                  </a:cubicBezTo>
                  <a:cubicBezTo>
                    <a:pt x="21" y="34"/>
                    <a:pt x="15" y="24"/>
                    <a:pt x="9" y="37"/>
                  </a:cubicBezTo>
                  <a:cubicBezTo>
                    <a:pt x="7" y="46"/>
                    <a:pt x="0" y="45"/>
                    <a:pt x="13" y="59"/>
                  </a:cubicBezTo>
                  <a:cubicBezTo>
                    <a:pt x="21" y="60"/>
                    <a:pt x="24" y="72"/>
                    <a:pt x="37" y="70"/>
                  </a:cubicBezTo>
                  <a:cubicBezTo>
                    <a:pt x="50" y="68"/>
                    <a:pt x="53" y="67"/>
                    <a:pt x="55" y="67"/>
                  </a:cubicBezTo>
                  <a:cubicBezTo>
                    <a:pt x="56" y="67"/>
                    <a:pt x="49" y="60"/>
                    <a:pt x="56" y="58"/>
                  </a:cubicBezTo>
                  <a:cubicBezTo>
                    <a:pt x="63" y="56"/>
                    <a:pt x="70" y="62"/>
                    <a:pt x="72" y="55"/>
                  </a:cubicBezTo>
                  <a:cubicBezTo>
                    <a:pt x="74" y="48"/>
                    <a:pt x="79" y="57"/>
                    <a:pt x="82" y="56"/>
                  </a:cubicBezTo>
                  <a:cubicBezTo>
                    <a:pt x="85" y="55"/>
                    <a:pt x="90" y="52"/>
                    <a:pt x="91" y="51"/>
                  </a:cubicBezTo>
                  <a:cubicBezTo>
                    <a:pt x="95" y="49"/>
                    <a:pt x="93" y="41"/>
                    <a:pt x="99" y="40"/>
                  </a:cubicBezTo>
                  <a:cubicBezTo>
                    <a:pt x="106" y="39"/>
                    <a:pt x="109" y="45"/>
                    <a:pt x="115" y="41"/>
                  </a:cubicBezTo>
                  <a:cubicBezTo>
                    <a:pt x="122" y="36"/>
                    <a:pt x="123" y="45"/>
                    <a:pt x="125" y="47"/>
                  </a:cubicBezTo>
                  <a:cubicBezTo>
                    <a:pt x="127" y="49"/>
                    <a:pt x="135" y="46"/>
                    <a:pt x="135" y="45"/>
                  </a:cubicBezTo>
                  <a:cubicBezTo>
                    <a:pt x="138" y="34"/>
                    <a:pt x="142" y="36"/>
                    <a:pt x="143" y="31"/>
                  </a:cubicBezTo>
                  <a:cubicBezTo>
                    <a:pt x="145" y="25"/>
                    <a:pt x="147" y="25"/>
                    <a:pt x="146" y="22"/>
                  </a:cubicBezTo>
                  <a:cubicBezTo>
                    <a:pt x="129" y="17"/>
                    <a:pt x="135" y="14"/>
                    <a:pt x="131" y="1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674570" y="4474030"/>
              <a:ext cx="302744" cy="231163"/>
            </a:xfrm>
            <a:custGeom>
              <a:avLst/>
              <a:gdLst/>
              <a:ahLst/>
              <a:cxnLst/>
              <a:rect l="l" t="t" r="r" b="b"/>
              <a:pathLst>
                <a:path w="78" h="54" extrusionOk="0">
                  <a:moveTo>
                    <a:pt x="69" y="0"/>
                  </a:moveTo>
                  <a:cubicBezTo>
                    <a:pt x="67" y="0"/>
                    <a:pt x="65" y="0"/>
                    <a:pt x="65" y="4"/>
                  </a:cubicBezTo>
                  <a:cubicBezTo>
                    <a:pt x="66" y="9"/>
                    <a:pt x="66" y="8"/>
                    <a:pt x="59" y="7"/>
                  </a:cubicBezTo>
                  <a:cubicBezTo>
                    <a:pt x="52" y="6"/>
                    <a:pt x="57" y="11"/>
                    <a:pt x="48" y="9"/>
                  </a:cubicBezTo>
                  <a:cubicBezTo>
                    <a:pt x="39" y="8"/>
                    <a:pt x="38" y="9"/>
                    <a:pt x="33" y="15"/>
                  </a:cubicBezTo>
                  <a:cubicBezTo>
                    <a:pt x="27" y="22"/>
                    <a:pt x="30" y="14"/>
                    <a:pt x="23" y="15"/>
                  </a:cubicBezTo>
                  <a:cubicBezTo>
                    <a:pt x="16" y="17"/>
                    <a:pt x="18" y="15"/>
                    <a:pt x="8" y="13"/>
                  </a:cubicBezTo>
                  <a:cubicBezTo>
                    <a:pt x="7" y="16"/>
                    <a:pt x="0" y="19"/>
                    <a:pt x="1" y="22"/>
                  </a:cubicBezTo>
                  <a:cubicBezTo>
                    <a:pt x="1" y="24"/>
                    <a:pt x="10" y="23"/>
                    <a:pt x="6" y="27"/>
                  </a:cubicBezTo>
                  <a:cubicBezTo>
                    <a:pt x="2" y="31"/>
                    <a:pt x="4" y="35"/>
                    <a:pt x="7" y="38"/>
                  </a:cubicBezTo>
                  <a:cubicBezTo>
                    <a:pt x="10" y="40"/>
                    <a:pt x="16" y="48"/>
                    <a:pt x="8" y="46"/>
                  </a:cubicBezTo>
                  <a:cubicBezTo>
                    <a:pt x="8" y="49"/>
                    <a:pt x="5" y="46"/>
                    <a:pt x="4" y="50"/>
                  </a:cubicBezTo>
                  <a:cubicBezTo>
                    <a:pt x="34" y="50"/>
                    <a:pt x="27" y="41"/>
                    <a:pt x="32" y="46"/>
                  </a:cubicBezTo>
                  <a:cubicBezTo>
                    <a:pt x="40" y="54"/>
                    <a:pt x="35" y="46"/>
                    <a:pt x="40" y="49"/>
                  </a:cubicBezTo>
                  <a:cubicBezTo>
                    <a:pt x="45" y="51"/>
                    <a:pt x="49" y="54"/>
                    <a:pt x="48" y="48"/>
                  </a:cubicBezTo>
                  <a:cubicBezTo>
                    <a:pt x="47" y="39"/>
                    <a:pt x="57" y="40"/>
                    <a:pt x="58" y="36"/>
                  </a:cubicBezTo>
                  <a:cubicBezTo>
                    <a:pt x="59" y="33"/>
                    <a:pt x="53" y="27"/>
                    <a:pt x="55" y="25"/>
                  </a:cubicBezTo>
                  <a:cubicBezTo>
                    <a:pt x="57" y="22"/>
                    <a:pt x="70" y="20"/>
                    <a:pt x="71" y="18"/>
                  </a:cubicBezTo>
                  <a:cubicBezTo>
                    <a:pt x="73" y="15"/>
                    <a:pt x="70" y="15"/>
                    <a:pt x="71" y="13"/>
                  </a:cubicBezTo>
                  <a:cubicBezTo>
                    <a:pt x="73" y="11"/>
                    <a:pt x="76" y="13"/>
                    <a:pt x="78" y="14"/>
                  </a:cubicBezTo>
                  <a:cubicBezTo>
                    <a:pt x="72" y="10"/>
                    <a:pt x="77" y="1"/>
                    <a:pt x="69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887793" y="4687275"/>
              <a:ext cx="397148" cy="431864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87" y="35"/>
                  </a:moveTo>
                  <a:cubicBezTo>
                    <a:pt x="94" y="18"/>
                    <a:pt x="96" y="18"/>
                    <a:pt x="84" y="21"/>
                  </a:cubicBezTo>
                  <a:cubicBezTo>
                    <a:pt x="75" y="22"/>
                    <a:pt x="78" y="11"/>
                    <a:pt x="74" y="13"/>
                  </a:cubicBezTo>
                  <a:cubicBezTo>
                    <a:pt x="69" y="15"/>
                    <a:pt x="63" y="8"/>
                    <a:pt x="58" y="13"/>
                  </a:cubicBezTo>
                  <a:cubicBezTo>
                    <a:pt x="52" y="18"/>
                    <a:pt x="45" y="9"/>
                    <a:pt x="41" y="11"/>
                  </a:cubicBezTo>
                  <a:cubicBezTo>
                    <a:pt x="37" y="13"/>
                    <a:pt x="25" y="5"/>
                    <a:pt x="21" y="11"/>
                  </a:cubicBezTo>
                  <a:cubicBezTo>
                    <a:pt x="17" y="17"/>
                    <a:pt x="19" y="19"/>
                    <a:pt x="13" y="12"/>
                  </a:cubicBezTo>
                  <a:cubicBezTo>
                    <a:pt x="3" y="0"/>
                    <a:pt x="0" y="22"/>
                    <a:pt x="6" y="25"/>
                  </a:cubicBezTo>
                  <a:cubicBezTo>
                    <a:pt x="11" y="27"/>
                    <a:pt x="11" y="36"/>
                    <a:pt x="14" y="38"/>
                  </a:cubicBezTo>
                  <a:cubicBezTo>
                    <a:pt x="18" y="40"/>
                    <a:pt x="10" y="44"/>
                    <a:pt x="15" y="44"/>
                  </a:cubicBezTo>
                  <a:cubicBezTo>
                    <a:pt x="20" y="45"/>
                    <a:pt x="31" y="65"/>
                    <a:pt x="37" y="67"/>
                  </a:cubicBezTo>
                  <a:cubicBezTo>
                    <a:pt x="42" y="70"/>
                    <a:pt x="38" y="74"/>
                    <a:pt x="45" y="78"/>
                  </a:cubicBezTo>
                  <a:cubicBezTo>
                    <a:pt x="51" y="82"/>
                    <a:pt x="52" y="84"/>
                    <a:pt x="51" y="87"/>
                  </a:cubicBezTo>
                  <a:cubicBezTo>
                    <a:pt x="50" y="89"/>
                    <a:pt x="54" y="87"/>
                    <a:pt x="57" y="91"/>
                  </a:cubicBezTo>
                  <a:cubicBezTo>
                    <a:pt x="59" y="95"/>
                    <a:pt x="67" y="97"/>
                    <a:pt x="70" y="101"/>
                  </a:cubicBezTo>
                  <a:cubicBezTo>
                    <a:pt x="77" y="95"/>
                    <a:pt x="65" y="92"/>
                    <a:pt x="73" y="87"/>
                  </a:cubicBezTo>
                  <a:cubicBezTo>
                    <a:pt x="80" y="82"/>
                    <a:pt x="76" y="77"/>
                    <a:pt x="80" y="74"/>
                  </a:cubicBezTo>
                  <a:cubicBezTo>
                    <a:pt x="83" y="72"/>
                    <a:pt x="84" y="79"/>
                    <a:pt x="85" y="78"/>
                  </a:cubicBezTo>
                  <a:cubicBezTo>
                    <a:pt x="89" y="74"/>
                    <a:pt x="75" y="62"/>
                    <a:pt x="90" y="68"/>
                  </a:cubicBezTo>
                  <a:cubicBezTo>
                    <a:pt x="94" y="61"/>
                    <a:pt x="95" y="68"/>
                    <a:pt x="97" y="66"/>
                  </a:cubicBezTo>
                  <a:cubicBezTo>
                    <a:pt x="100" y="62"/>
                    <a:pt x="89" y="51"/>
                    <a:pt x="90" y="51"/>
                  </a:cubicBezTo>
                  <a:cubicBezTo>
                    <a:pt x="91" y="49"/>
                    <a:pt x="95" y="55"/>
                    <a:pt x="99" y="52"/>
                  </a:cubicBezTo>
                  <a:cubicBezTo>
                    <a:pt x="102" y="49"/>
                    <a:pt x="84" y="41"/>
                    <a:pt x="87" y="3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4140081" y="4952486"/>
              <a:ext cx="209967" cy="265211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25" y="6"/>
                  </a:moveTo>
                  <a:cubicBezTo>
                    <a:pt x="10" y="0"/>
                    <a:pt x="24" y="12"/>
                    <a:pt x="20" y="16"/>
                  </a:cubicBezTo>
                  <a:cubicBezTo>
                    <a:pt x="19" y="17"/>
                    <a:pt x="18" y="10"/>
                    <a:pt x="15" y="12"/>
                  </a:cubicBezTo>
                  <a:cubicBezTo>
                    <a:pt x="11" y="15"/>
                    <a:pt x="15" y="20"/>
                    <a:pt x="8" y="25"/>
                  </a:cubicBezTo>
                  <a:cubicBezTo>
                    <a:pt x="0" y="30"/>
                    <a:pt x="12" y="33"/>
                    <a:pt x="5" y="39"/>
                  </a:cubicBezTo>
                  <a:cubicBezTo>
                    <a:pt x="6" y="44"/>
                    <a:pt x="16" y="40"/>
                    <a:pt x="12" y="47"/>
                  </a:cubicBezTo>
                  <a:cubicBezTo>
                    <a:pt x="15" y="49"/>
                    <a:pt x="18" y="47"/>
                    <a:pt x="20" y="54"/>
                  </a:cubicBezTo>
                  <a:cubicBezTo>
                    <a:pt x="21" y="61"/>
                    <a:pt x="19" y="60"/>
                    <a:pt x="28" y="62"/>
                  </a:cubicBezTo>
                  <a:cubicBezTo>
                    <a:pt x="31" y="52"/>
                    <a:pt x="23" y="54"/>
                    <a:pt x="28" y="49"/>
                  </a:cubicBezTo>
                  <a:cubicBezTo>
                    <a:pt x="33" y="43"/>
                    <a:pt x="35" y="30"/>
                    <a:pt x="37" y="37"/>
                  </a:cubicBezTo>
                  <a:cubicBezTo>
                    <a:pt x="40" y="44"/>
                    <a:pt x="40" y="43"/>
                    <a:pt x="45" y="39"/>
                  </a:cubicBezTo>
                  <a:cubicBezTo>
                    <a:pt x="43" y="36"/>
                    <a:pt x="47" y="36"/>
                    <a:pt x="44" y="35"/>
                  </a:cubicBezTo>
                  <a:cubicBezTo>
                    <a:pt x="38" y="32"/>
                    <a:pt x="54" y="32"/>
                    <a:pt x="53" y="28"/>
                  </a:cubicBezTo>
                  <a:cubicBezTo>
                    <a:pt x="52" y="24"/>
                    <a:pt x="32" y="18"/>
                    <a:pt x="25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155348" y="2748367"/>
              <a:ext cx="709659" cy="542965"/>
            </a:xfrm>
            <a:custGeom>
              <a:avLst/>
              <a:gdLst/>
              <a:ahLst/>
              <a:cxnLst/>
              <a:rect l="l" t="t" r="r" b="b"/>
              <a:pathLst>
                <a:path w="183" h="127" extrusionOk="0">
                  <a:moveTo>
                    <a:pt x="74" y="54"/>
                  </a:moveTo>
                  <a:cubicBezTo>
                    <a:pt x="72" y="59"/>
                    <a:pt x="70" y="65"/>
                    <a:pt x="67" y="63"/>
                  </a:cubicBezTo>
                  <a:cubicBezTo>
                    <a:pt x="65" y="61"/>
                    <a:pt x="66" y="67"/>
                    <a:pt x="62" y="64"/>
                  </a:cubicBezTo>
                  <a:cubicBezTo>
                    <a:pt x="58" y="61"/>
                    <a:pt x="66" y="57"/>
                    <a:pt x="60" y="58"/>
                  </a:cubicBezTo>
                  <a:cubicBezTo>
                    <a:pt x="53" y="58"/>
                    <a:pt x="59" y="72"/>
                    <a:pt x="56" y="75"/>
                  </a:cubicBezTo>
                  <a:cubicBezTo>
                    <a:pt x="53" y="78"/>
                    <a:pt x="44" y="70"/>
                    <a:pt x="50" y="76"/>
                  </a:cubicBezTo>
                  <a:cubicBezTo>
                    <a:pt x="55" y="82"/>
                    <a:pt x="44" y="80"/>
                    <a:pt x="47" y="83"/>
                  </a:cubicBezTo>
                  <a:cubicBezTo>
                    <a:pt x="49" y="85"/>
                    <a:pt x="38" y="86"/>
                    <a:pt x="40" y="89"/>
                  </a:cubicBezTo>
                  <a:cubicBezTo>
                    <a:pt x="42" y="92"/>
                    <a:pt x="39" y="93"/>
                    <a:pt x="43" y="96"/>
                  </a:cubicBezTo>
                  <a:cubicBezTo>
                    <a:pt x="46" y="100"/>
                    <a:pt x="36" y="101"/>
                    <a:pt x="39" y="105"/>
                  </a:cubicBezTo>
                  <a:cubicBezTo>
                    <a:pt x="42" y="109"/>
                    <a:pt x="42" y="102"/>
                    <a:pt x="49" y="106"/>
                  </a:cubicBezTo>
                  <a:cubicBezTo>
                    <a:pt x="56" y="111"/>
                    <a:pt x="49" y="114"/>
                    <a:pt x="48" y="112"/>
                  </a:cubicBezTo>
                  <a:cubicBezTo>
                    <a:pt x="47" y="110"/>
                    <a:pt x="45" y="113"/>
                    <a:pt x="43" y="113"/>
                  </a:cubicBezTo>
                  <a:cubicBezTo>
                    <a:pt x="40" y="112"/>
                    <a:pt x="43" y="108"/>
                    <a:pt x="37" y="114"/>
                  </a:cubicBezTo>
                  <a:cubicBezTo>
                    <a:pt x="35" y="114"/>
                    <a:pt x="33" y="113"/>
                    <a:pt x="27" y="112"/>
                  </a:cubicBezTo>
                  <a:cubicBezTo>
                    <a:pt x="21" y="111"/>
                    <a:pt x="22" y="112"/>
                    <a:pt x="17" y="111"/>
                  </a:cubicBezTo>
                  <a:cubicBezTo>
                    <a:pt x="19" y="94"/>
                    <a:pt x="12" y="111"/>
                    <a:pt x="13" y="102"/>
                  </a:cubicBezTo>
                  <a:cubicBezTo>
                    <a:pt x="14" y="93"/>
                    <a:pt x="18" y="108"/>
                    <a:pt x="18" y="98"/>
                  </a:cubicBezTo>
                  <a:cubicBezTo>
                    <a:pt x="18" y="88"/>
                    <a:pt x="14" y="93"/>
                    <a:pt x="11" y="89"/>
                  </a:cubicBezTo>
                  <a:cubicBezTo>
                    <a:pt x="8" y="85"/>
                    <a:pt x="11" y="94"/>
                    <a:pt x="7" y="89"/>
                  </a:cubicBezTo>
                  <a:cubicBezTo>
                    <a:pt x="3" y="84"/>
                    <a:pt x="0" y="90"/>
                    <a:pt x="4" y="82"/>
                  </a:cubicBezTo>
                  <a:cubicBezTo>
                    <a:pt x="8" y="74"/>
                    <a:pt x="2" y="73"/>
                    <a:pt x="3" y="57"/>
                  </a:cubicBezTo>
                  <a:cubicBezTo>
                    <a:pt x="5" y="41"/>
                    <a:pt x="9" y="25"/>
                    <a:pt x="26" y="25"/>
                  </a:cubicBezTo>
                  <a:cubicBezTo>
                    <a:pt x="47" y="26"/>
                    <a:pt x="44" y="8"/>
                    <a:pt x="53" y="7"/>
                  </a:cubicBezTo>
                  <a:cubicBezTo>
                    <a:pt x="62" y="7"/>
                    <a:pt x="63" y="0"/>
                    <a:pt x="65" y="2"/>
                  </a:cubicBezTo>
                  <a:cubicBezTo>
                    <a:pt x="68" y="3"/>
                    <a:pt x="60" y="5"/>
                    <a:pt x="63" y="12"/>
                  </a:cubicBezTo>
                  <a:cubicBezTo>
                    <a:pt x="66" y="18"/>
                    <a:pt x="64" y="22"/>
                    <a:pt x="62" y="24"/>
                  </a:cubicBezTo>
                  <a:cubicBezTo>
                    <a:pt x="59" y="27"/>
                    <a:pt x="60" y="29"/>
                    <a:pt x="58" y="34"/>
                  </a:cubicBezTo>
                  <a:cubicBezTo>
                    <a:pt x="56" y="39"/>
                    <a:pt x="63" y="41"/>
                    <a:pt x="59" y="45"/>
                  </a:cubicBezTo>
                  <a:cubicBezTo>
                    <a:pt x="56" y="50"/>
                    <a:pt x="59" y="46"/>
                    <a:pt x="63" y="49"/>
                  </a:cubicBezTo>
                  <a:cubicBezTo>
                    <a:pt x="64" y="50"/>
                    <a:pt x="77" y="49"/>
                    <a:pt x="74" y="54"/>
                  </a:cubicBezTo>
                  <a:close/>
                  <a:moveTo>
                    <a:pt x="167" y="96"/>
                  </a:moveTo>
                  <a:cubicBezTo>
                    <a:pt x="165" y="98"/>
                    <a:pt x="169" y="110"/>
                    <a:pt x="176" y="107"/>
                  </a:cubicBezTo>
                  <a:cubicBezTo>
                    <a:pt x="183" y="105"/>
                    <a:pt x="171" y="94"/>
                    <a:pt x="167" y="96"/>
                  </a:cubicBezTo>
                  <a:close/>
                  <a:moveTo>
                    <a:pt x="73" y="20"/>
                  </a:moveTo>
                  <a:cubicBezTo>
                    <a:pt x="72" y="22"/>
                    <a:pt x="77" y="21"/>
                    <a:pt x="79" y="19"/>
                  </a:cubicBezTo>
                  <a:cubicBezTo>
                    <a:pt x="81" y="16"/>
                    <a:pt x="73" y="17"/>
                    <a:pt x="73" y="20"/>
                  </a:cubicBezTo>
                  <a:close/>
                  <a:moveTo>
                    <a:pt x="69" y="90"/>
                  </a:moveTo>
                  <a:cubicBezTo>
                    <a:pt x="70" y="88"/>
                    <a:pt x="65" y="83"/>
                    <a:pt x="65" y="86"/>
                  </a:cubicBezTo>
                  <a:cubicBezTo>
                    <a:pt x="65" y="89"/>
                    <a:pt x="64" y="88"/>
                    <a:pt x="60" y="85"/>
                  </a:cubicBezTo>
                  <a:cubicBezTo>
                    <a:pt x="57" y="83"/>
                    <a:pt x="50" y="88"/>
                    <a:pt x="47" y="87"/>
                  </a:cubicBezTo>
                  <a:cubicBezTo>
                    <a:pt x="44" y="86"/>
                    <a:pt x="42" y="89"/>
                    <a:pt x="45" y="91"/>
                  </a:cubicBezTo>
                  <a:cubicBezTo>
                    <a:pt x="48" y="94"/>
                    <a:pt x="48" y="94"/>
                    <a:pt x="49" y="99"/>
                  </a:cubicBezTo>
                  <a:cubicBezTo>
                    <a:pt x="51" y="104"/>
                    <a:pt x="52" y="99"/>
                    <a:pt x="54" y="100"/>
                  </a:cubicBezTo>
                  <a:cubicBezTo>
                    <a:pt x="56" y="102"/>
                    <a:pt x="51" y="103"/>
                    <a:pt x="56" y="105"/>
                  </a:cubicBezTo>
                  <a:cubicBezTo>
                    <a:pt x="62" y="106"/>
                    <a:pt x="66" y="107"/>
                    <a:pt x="70" y="103"/>
                  </a:cubicBezTo>
                  <a:cubicBezTo>
                    <a:pt x="74" y="99"/>
                    <a:pt x="68" y="92"/>
                    <a:pt x="69" y="90"/>
                  </a:cubicBezTo>
                  <a:close/>
                  <a:moveTo>
                    <a:pt x="65" y="79"/>
                  </a:moveTo>
                  <a:cubicBezTo>
                    <a:pt x="66" y="79"/>
                    <a:pt x="68" y="76"/>
                    <a:pt x="66" y="72"/>
                  </a:cubicBezTo>
                  <a:cubicBezTo>
                    <a:pt x="64" y="68"/>
                    <a:pt x="63" y="77"/>
                    <a:pt x="65" y="79"/>
                  </a:cubicBezTo>
                  <a:close/>
                  <a:moveTo>
                    <a:pt x="69" y="106"/>
                  </a:moveTo>
                  <a:cubicBezTo>
                    <a:pt x="67" y="110"/>
                    <a:pt x="64" y="114"/>
                    <a:pt x="65" y="117"/>
                  </a:cubicBezTo>
                  <a:cubicBezTo>
                    <a:pt x="67" y="121"/>
                    <a:pt x="70" y="110"/>
                    <a:pt x="72" y="106"/>
                  </a:cubicBezTo>
                  <a:cubicBezTo>
                    <a:pt x="73" y="103"/>
                    <a:pt x="71" y="102"/>
                    <a:pt x="69" y="106"/>
                  </a:cubicBezTo>
                  <a:close/>
                  <a:moveTo>
                    <a:pt x="91" y="112"/>
                  </a:moveTo>
                  <a:cubicBezTo>
                    <a:pt x="91" y="115"/>
                    <a:pt x="89" y="113"/>
                    <a:pt x="83" y="110"/>
                  </a:cubicBezTo>
                  <a:cubicBezTo>
                    <a:pt x="76" y="106"/>
                    <a:pt x="76" y="111"/>
                    <a:pt x="76" y="115"/>
                  </a:cubicBezTo>
                  <a:cubicBezTo>
                    <a:pt x="76" y="117"/>
                    <a:pt x="87" y="121"/>
                    <a:pt x="92" y="121"/>
                  </a:cubicBezTo>
                  <a:cubicBezTo>
                    <a:pt x="98" y="121"/>
                    <a:pt x="97" y="119"/>
                    <a:pt x="95" y="116"/>
                  </a:cubicBezTo>
                  <a:cubicBezTo>
                    <a:pt x="93" y="112"/>
                    <a:pt x="91" y="110"/>
                    <a:pt x="91" y="112"/>
                  </a:cubicBezTo>
                  <a:close/>
                  <a:moveTo>
                    <a:pt x="98" y="71"/>
                  </a:moveTo>
                  <a:cubicBezTo>
                    <a:pt x="100" y="74"/>
                    <a:pt x="98" y="74"/>
                    <a:pt x="97" y="79"/>
                  </a:cubicBezTo>
                  <a:cubicBezTo>
                    <a:pt x="96" y="83"/>
                    <a:pt x="93" y="81"/>
                    <a:pt x="94" y="77"/>
                  </a:cubicBezTo>
                  <a:cubicBezTo>
                    <a:pt x="95" y="73"/>
                    <a:pt x="96" y="69"/>
                    <a:pt x="93" y="71"/>
                  </a:cubicBezTo>
                  <a:cubicBezTo>
                    <a:pt x="89" y="73"/>
                    <a:pt x="84" y="68"/>
                    <a:pt x="82" y="70"/>
                  </a:cubicBezTo>
                  <a:cubicBezTo>
                    <a:pt x="80" y="71"/>
                    <a:pt x="92" y="72"/>
                    <a:pt x="85" y="77"/>
                  </a:cubicBezTo>
                  <a:cubicBezTo>
                    <a:pt x="80" y="82"/>
                    <a:pt x="76" y="77"/>
                    <a:pt x="72" y="79"/>
                  </a:cubicBezTo>
                  <a:cubicBezTo>
                    <a:pt x="69" y="81"/>
                    <a:pt x="80" y="84"/>
                    <a:pt x="78" y="86"/>
                  </a:cubicBezTo>
                  <a:cubicBezTo>
                    <a:pt x="76" y="89"/>
                    <a:pt x="83" y="90"/>
                    <a:pt x="79" y="93"/>
                  </a:cubicBezTo>
                  <a:cubicBezTo>
                    <a:pt x="75" y="96"/>
                    <a:pt x="81" y="94"/>
                    <a:pt x="81" y="98"/>
                  </a:cubicBezTo>
                  <a:cubicBezTo>
                    <a:pt x="81" y="102"/>
                    <a:pt x="85" y="98"/>
                    <a:pt x="88" y="100"/>
                  </a:cubicBezTo>
                  <a:cubicBezTo>
                    <a:pt x="90" y="101"/>
                    <a:pt x="93" y="98"/>
                    <a:pt x="94" y="102"/>
                  </a:cubicBezTo>
                  <a:cubicBezTo>
                    <a:pt x="95" y="106"/>
                    <a:pt x="91" y="103"/>
                    <a:pt x="90" y="105"/>
                  </a:cubicBezTo>
                  <a:cubicBezTo>
                    <a:pt x="90" y="106"/>
                    <a:pt x="97" y="107"/>
                    <a:pt x="95" y="109"/>
                  </a:cubicBezTo>
                  <a:cubicBezTo>
                    <a:pt x="93" y="110"/>
                    <a:pt x="94" y="112"/>
                    <a:pt x="97" y="115"/>
                  </a:cubicBezTo>
                  <a:cubicBezTo>
                    <a:pt x="100" y="118"/>
                    <a:pt x="98" y="122"/>
                    <a:pt x="100" y="124"/>
                  </a:cubicBezTo>
                  <a:cubicBezTo>
                    <a:pt x="102" y="127"/>
                    <a:pt x="100" y="119"/>
                    <a:pt x="103" y="116"/>
                  </a:cubicBezTo>
                  <a:cubicBezTo>
                    <a:pt x="106" y="114"/>
                    <a:pt x="104" y="112"/>
                    <a:pt x="101" y="111"/>
                  </a:cubicBezTo>
                  <a:cubicBezTo>
                    <a:pt x="97" y="109"/>
                    <a:pt x="97" y="108"/>
                    <a:pt x="100" y="108"/>
                  </a:cubicBezTo>
                  <a:cubicBezTo>
                    <a:pt x="103" y="109"/>
                    <a:pt x="105" y="106"/>
                    <a:pt x="104" y="103"/>
                  </a:cubicBezTo>
                  <a:cubicBezTo>
                    <a:pt x="103" y="101"/>
                    <a:pt x="103" y="100"/>
                    <a:pt x="108" y="98"/>
                  </a:cubicBezTo>
                  <a:cubicBezTo>
                    <a:pt x="113" y="97"/>
                    <a:pt x="113" y="95"/>
                    <a:pt x="108" y="92"/>
                  </a:cubicBezTo>
                  <a:cubicBezTo>
                    <a:pt x="102" y="89"/>
                    <a:pt x="105" y="86"/>
                    <a:pt x="110" y="85"/>
                  </a:cubicBezTo>
                  <a:cubicBezTo>
                    <a:pt x="116" y="84"/>
                    <a:pt x="113" y="73"/>
                    <a:pt x="115" y="70"/>
                  </a:cubicBezTo>
                  <a:cubicBezTo>
                    <a:pt x="118" y="67"/>
                    <a:pt x="113" y="66"/>
                    <a:pt x="108" y="65"/>
                  </a:cubicBezTo>
                  <a:cubicBezTo>
                    <a:pt x="104" y="63"/>
                    <a:pt x="97" y="69"/>
                    <a:pt x="98" y="71"/>
                  </a:cubicBezTo>
                  <a:close/>
                  <a:moveTo>
                    <a:pt x="105" y="109"/>
                  </a:moveTo>
                  <a:cubicBezTo>
                    <a:pt x="101" y="114"/>
                    <a:pt x="115" y="109"/>
                    <a:pt x="112" y="106"/>
                  </a:cubicBezTo>
                  <a:cubicBezTo>
                    <a:pt x="109" y="104"/>
                    <a:pt x="107" y="106"/>
                    <a:pt x="105" y="10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937241" y="3223238"/>
              <a:ext cx="916371" cy="1191656"/>
            </a:xfrm>
            <a:custGeom>
              <a:avLst/>
              <a:gdLst/>
              <a:ahLst/>
              <a:cxnLst/>
              <a:rect l="l" t="t" r="r" b="b"/>
              <a:pathLst>
                <a:path w="236" h="279" extrusionOk="0">
                  <a:moveTo>
                    <a:pt x="227" y="148"/>
                  </a:moveTo>
                  <a:cubicBezTo>
                    <a:pt x="219" y="153"/>
                    <a:pt x="217" y="142"/>
                    <a:pt x="213" y="144"/>
                  </a:cubicBezTo>
                  <a:cubicBezTo>
                    <a:pt x="209" y="146"/>
                    <a:pt x="219" y="149"/>
                    <a:pt x="204" y="152"/>
                  </a:cubicBezTo>
                  <a:cubicBezTo>
                    <a:pt x="189" y="156"/>
                    <a:pt x="188" y="163"/>
                    <a:pt x="175" y="167"/>
                  </a:cubicBezTo>
                  <a:cubicBezTo>
                    <a:pt x="162" y="171"/>
                    <a:pt x="156" y="172"/>
                    <a:pt x="165" y="180"/>
                  </a:cubicBezTo>
                  <a:cubicBezTo>
                    <a:pt x="174" y="189"/>
                    <a:pt x="157" y="194"/>
                    <a:pt x="176" y="203"/>
                  </a:cubicBezTo>
                  <a:cubicBezTo>
                    <a:pt x="186" y="207"/>
                    <a:pt x="185" y="213"/>
                    <a:pt x="202" y="226"/>
                  </a:cubicBezTo>
                  <a:cubicBezTo>
                    <a:pt x="199" y="240"/>
                    <a:pt x="192" y="228"/>
                    <a:pt x="191" y="237"/>
                  </a:cubicBezTo>
                  <a:cubicBezTo>
                    <a:pt x="191" y="246"/>
                    <a:pt x="185" y="239"/>
                    <a:pt x="178" y="246"/>
                  </a:cubicBezTo>
                  <a:cubicBezTo>
                    <a:pt x="170" y="252"/>
                    <a:pt x="185" y="257"/>
                    <a:pt x="179" y="260"/>
                  </a:cubicBezTo>
                  <a:cubicBezTo>
                    <a:pt x="174" y="264"/>
                    <a:pt x="187" y="266"/>
                    <a:pt x="183" y="271"/>
                  </a:cubicBezTo>
                  <a:cubicBezTo>
                    <a:pt x="179" y="276"/>
                    <a:pt x="176" y="264"/>
                    <a:pt x="172" y="266"/>
                  </a:cubicBezTo>
                  <a:cubicBezTo>
                    <a:pt x="167" y="269"/>
                    <a:pt x="165" y="258"/>
                    <a:pt x="161" y="265"/>
                  </a:cubicBezTo>
                  <a:cubicBezTo>
                    <a:pt x="156" y="271"/>
                    <a:pt x="153" y="262"/>
                    <a:pt x="146" y="268"/>
                  </a:cubicBezTo>
                  <a:cubicBezTo>
                    <a:pt x="140" y="274"/>
                    <a:pt x="134" y="278"/>
                    <a:pt x="131" y="272"/>
                  </a:cubicBezTo>
                  <a:cubicBezTo>
                    <a:pt x="127" y="267"/>
                    <a:pt x="126" y="270"/>
                    <a:pt x="120" y="269"/>
                  </a:cubicBezTo>
                  <a:cubicBezTo>
                    <a:pt x="115" y="267"/>
                    <a:pt x="121" y="276"/>
                    <a:pt x="114" y="278"/>
                  </a:cubicBezTo>
                  <a:cubicBezTo>
                    <a:pt x="110" y="279"/>
                    <a:pt x="107" y="262"/>
                    <a:pt x="96" y="270"/>
                  </a:cubicBezTo>
                  <a:cubicBezTo>
                    <a:pt x="94" y="268"/>
                    <a:pt x="88" y="264"/>
                    <a:pt x="83" y="266"/>
                  </a:cubicBezTo>
                  <a:cubicBezTo>
                    <a:pt x="77" y="267"/>
                    <a:pt x="78" y="258"/>
                    <a:pt x="71" y="261"/>
                  </a:cubicBezTo>
                  <a:cubicBezTo>
                    <a:pt x="65" y="264"/>
                    <a:pt x="73" y="269"/>
                    <a:pt x="64" y="268"/>
                  </a:cubicBezTo>
                  <a:cubicBezTo>
                    <a:pt x="55" y="267"/>
                    <a:pt x="55" y="271"/>
                    <a:pt x="46" y="268"/>
                  </a:cubicBezTo>
                  <a:cubicBezTo>
                    <a:pt x="45" y="227"/>
                    <a:pt x="68" y="222"/>
                    <a:pt x="60" y="218"/>
                  </a:cubicBezTo>
                  <a:cubicBezTo>
                    <a:pt x="52" y="215"/>
                    <a:pt x="47" y="211"/>
                    <a:pt x="38" y="213"/>
                  </a:cubicBezTo>
                  <a:cubicBezTo>
                    <a:pt x="30" y="215"/>
                    <a:pt x="34" y="209"/>
                    <a:pt x="28" y="210"/>
                  </a:cubicBezTo>
                  <a:cubicBezTo>
                    <a:pt x="23" y="210"/>
                    <a:pt x="26" y="203"/>
                    <a:pt x="17" y="200"/>
                  </a:cubicBezTo>
                  <a:cubicBezTo>
                    <a:pt x="17" y="194"/>
                    <a:pt x="24" y="192"/>
                    <a:pt x="21" y="188"/>
                  </a:cubicBezTo>
                  <a:cubicBezTo>
                    <a:pt x="19" y="185"/>
                    <a:pt x="9" y="188"/>
                    <a:pt x="12" y="175"/>
                  </a:cubicBezTo>
                  <a:cubicBezTo>
                    <a:pt x="25" y="162"/>
                    <a:pt x="12" y="166"/>
                    <a:pt x="14" y="161"/>
                  </a:cubicBezTo>
                  <a:cubicBezTo>
                    <a:pt x="16" y="156"/>
                    <a:pt x="9" y="158"/>
                    <a:pt x="7" y="155"/>
                  </a:cubicBezTo>
                  <a:cubicBezTo>
                    <a:pt x="7" y="153"/>
                    <a:pt x="15" y="149"/>
                    <a:pt x="7" y="146"/>
                  </a:cubicBezTo>
                  <a:cubicBezTo>
                    <a:pt x="0" y="142"/>
                    <a:pt x="12" y="143"/>
                    <a:pt x="11" y="139"/>
                  </a:cubicBezTo>
                  <a:cubicBezTo>
                    <a:pt x="10" y="134"/>
                    <a:pt x="18" y="133"/>
                    <a:pt x="12" y="125"/>
                  </a:cubicBezTo>
                  <a:cubicBezTo>
                    <a:pt x="6" y="117"/>
                    <a:pt x="6" y="112"/>
                    <a:pt x="14" y="114"/>
                  </a:cubicBezTo>
                  <a:cubicBezTo>
                    <a:pt x="22" y="115"/>
                    <a:pt x="31" y="111"/>
                    <a:pt x="27" y="108"/>
                  </a:cubicBezTo>
                  <a:cubicBezTo>
                    <a:pt x="22" y="105"/>
                    <a:pt x="35" y="103"/>
                    <a:pt x="34" y="95"/>
                  </a:cubicBezTo>
                  <a:cubicBezTo>
                    <a:pt x="33" y="88"/>
                    <a:pt x="25" y="96"/>
                    <a:pt x="25" y="88"/>
                  </a:cubicBezTo>
                  <a:cubicBezTo>
                    <a:pt x="25" y="84"/>
                    <a:pt x="27" y="84"/>
                    <a:pt x="31" y="84"/>
                  </a:cubicBezTo>
                  <a:cubicBezTo>
                    <a:pt x="35" y="86"/>
                    <a:pt x="35" y="84"/>
                    <a:pt x="38" y="62"/>
                  </a:cubicBezTo>
                  <a:cubicBezTo>
                    <a:pt x="40" y="57"/>
                    <a:pt x="32" y="61"/>
                    <a:pt x="34" y="54"/>
                  </a:cubicBezTo>
                  <a:cubicBezTo>
                    <a:pt x="37" y="47"/>
                    <a:pt x="37" y="45"/>
                    <a:pt x="50" y="45"/>
                  </a:cubicBezTo>
                  <a:cubicBezTo>
                    <a:pt x="67" y="45"/>
                    <a:pt x="56" y="51"/>
                    <a:pt x="61" y="55"/>
                  </a:cubicBezTo>
                  <a:cubicBezTo>
                    <a:pt x="66" y="59"/>
                    <a:pt x="61" y="47"/>
                    <a:pt x="68" y="49"/>
                  </a:cubicBezTo>
                  <a:cubicBezTo>
                    <a:pt x="71" y="50"/>
                    <a:pt x="67" y="60"/>
                    <a:pt x="71" y="57"/>
                  </a:cubicBezTo>
                  <a:cubicBezTo>
                    <a:pt x="76" y="54"/>
                    <a:pt x="67" y="36"/>
                    <a:pt x="74" y="39"/>
                  </a:cubicBezTo>
                  <a:cubicBezTo>
                    <a:pt x="81" y="42"/>
                    <a:pt x="86" y="38"/>
                    <a:pt x="92" y="43"/>
                  </a:cubicBezTo>
                  <a:cubicBezTo>
                    <a:pt x="98" y="47"/>
                    <a:pt x="92" y="38"/>
                    <a:pt x="85" y="38"/>
                  </a:cubicBezTo>
                  <a:cubicBezTo>
                    <a:pt x="77" y="37"/>
                    <a:pt x="78" y="34"/>
                    <a:pt x="81" y="32"/>
                  </a:cubicBezTo>
                  <a:cubicBezTo>
                    <a:pt x="87" y="30"/>
                    <a:pt x="74" y="31"/>
                    <a:pt x="78" y="25"/>
                  </a:cubicBezTo>
                  <a:cubicBezTo>
                    <a:pt x="82" y="19"/>
                    <a:pt x="70" y="28"/>
                    <a:pt x="73" y="22"/>
                  </a:cubicBezTo>
                  <a:cubicBezTo>
                    <a:pt x="75" y="15"/>
                    <a:pt x="86" y="20"/>
                    <a:pt x="81" y="14"/>
                  </a:cubicBezTo>
                  <a:cubicBezTo>
                    <a:pt x="76" y="7"/>
                    <a:pt x="73" y="5"/>
                    <a:pt x="73" y="0"/>
                  </a:cubicBezTo>
                  <a:cubicBezTo>
                    <a:pt x="78" y="1"/>
                    <a:pt x="77" y="0"/>
                    <a:pt x="83" y="1"/>
                  </a:cubicBezTo>
                  <a:cubicBezTo>
                    <a:pt x="89" y="2"/>
                    <a:pt x="91" y="3"/>
                    <a:pt x="93" y="3"/>
                  </a:cubicBezTo>
                  <a:cubicBezTo>
                    <a:pt x="96" y="5"/>
                    <a:pt x="97" y="2"/>
                    <a:pt x="101" y="4"/>
                  </a:cubicBezTo>
                  <a:cubicBezTo>
                    <a:pt x="105" y="6"/>
                    <a:pt x="104" y="2"/>
                    <a:pt x="107" y="8"/>
                  </a:cubicBezTo>
                  <a:cubicBezTo>
                    <a:pt x="110" y="14"/>
                    <a:pt x="101" y="16"/>
                    <a:pt x="107" y="16"/>
                  </a:cubicBezTo>
                  <a:cubicBezTo>
                    <a:pt x="113" y="15"/>
                    <a:pt x="110" y="21"/>
                    <a:pt x="115" y="18"/>
                  </a:cubicBezTo>
                  <a:cubicBezTo>
                    <a:pt x="119" y="15"/>
                    <a:pt x="118" y="26"/>
                    <a:pt x="129" y="20"/>
                  </a:cubicBezTo>
                  <a:cubicBezTo>
                    <a:pt x="138" y="16"/>
                    <a:pt x="133" y="23"/>
                    <a:pt x="134" y="24"/>
                  </a:cubicBezTo>
                  <a:cubicBezTo>
                    <a:pt x="137" y="28"/>
                    <a:pt x="123" y="29"/>
                    <a:pt x="126" y="34"/>
                  </a:cubicBezTo>
                  <a:cubicBezTo>
                    <a:pt x="129" y="38"/>
                    <a:pt x="132" y="30"/>
                    <a:pt x="139" y="35"/>
                  </a:cubicBezTo>
                  <a:cubicBezTo>
                    <a:pt x="147" y="41"/>
                    <a:pt x="141" y="28"/>
                    <a:pt x="153" y="28"/>
                  </a:cubicBezTo>
                  <a:cubicBezTo>
                    <a:pt x="165" y="27"/>
                    <a:pt x="166" y="18"/>
                    <a:pt x="169" y="15"/>
                  </a:cubicBezTo>
                  <a:cubicBezTo>
                    <a:pt x="170" y="14"/>
                    <a:pt x="174" y="19"/>
                    <a:pt x="179" y="18"/>
                  </a:cubicBezTo>
                  <a:cubicBezTo>
                    <a:pt x="184" y="17"/>
                    <a:pt x="179" y="19"/>
                    <a:pt x="186" y="26"/>
                  </a:cubicBezTo>
                  <a:cubicBezTo>
                    <a:pt x="192" y="33"/>
                    <a:pt x="199" y="25"/>
                    <a:pt x="199" y="28"/>
                  </a:cubicBezTo>
                  <a:cubicBezTo>
                    <a:pt x="199" y="35"/>
                    <a:pt x="202" y="35"/>
                    <a:pt x="201" y="38"/>
                  </a:cubicBezTo>
                  <a:cubicBezTo>
                    <a:pt x="201" y="40"/>
                    <a:pt x="199" y="42"/>
                    <a:pt x="211" y="44"/>
                  </a:cubicBezTo>
                  <a:cubicBezTo>
                    <a:pt x="212" y="44"/>
                    <a:pt x="212" y="44"/>
                    <a:pt x="212" y="45"/>
                  </a:cubicBezTo>
                  <a:cubicBezTo>
                    <a:pt x="220" y="68"/>
                    <a:pt x="202" y="72"/>
                    <a:pt x="215" y="82"/>
                  </a:cubicBezTo>
                  <a:cubicBezTo>
                    <a:pt x="228" y="92"/>
                    <a:pt x="216" y="91"/>
                    <a:pt x="221" y="99"/>
                  </a:cubicBezTo>
                  <a:cubicBezTo>
                    <a:pt x="230" y="112"/>
                    <a:pt x="219" y="109"/>
                    <a:pt x="222" y="121"/>
                  </a:cubicBezTo>
                  <a:cubicBezTo>
                    <a:pt x="224" y="132"/>
                    <a:pt x="236" y="122"/>
                    <a:pt x="227" y="148"/>
                  </a:cubicBezTo>
                  <a:close/>
                  <a:moveTo>
                    <a:pt x="201" y="28"/>
                  </a:moveTo>
                  <a:cubicBezTo>
                    <a:pt x="199" y="26"/>
                    <a:pt x="203" y="34"/>
                    <a:pt x="204" y="36"/>
                  </a:cubicBezTo>
                  <a:cubicBezTo>
                    <a:pt x="205" y="38"/>
                    <a:pt x="202" y="38"/>
                    <a:pt x="203" y="40"/>
                  </a:cubicBezTo>
                  <a:cubicBezTo>
                    <a:pt x="204" y="41"/>
                    <a:pt x="210" y="38"/>
                    <a:pt x="211" y="39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7" y="35"/>
                    <a:pt x="203" y="31"/>
                    <a:pt x="201" y="28"/>
                  </a:cubicBezTo>
                  <a:close/>
                  <a:moveTo>
                    <a:pt x="132" y="15"/>
                  </a:moveTo>
                  <a:cubicBezTo>
                    <a:pt x="130" y="17"/>
                    <a:pt x="139" y="19"/>
                    <a:pt x="140" y="18"/>
                  </a:cubicBezTo>
                  <a:cubicBezTo>
                    <a:pt x="140" y="16"/>
                    <a:pt x="135" y="12"/>
                    <a:pt x="132" y="15"/>
                  </a:cubicBezTo>
                  <a:close/>
                  <a:moveTo>
                    <a:pt x="197" y="20"/>
                  </a:moveTo>
                  <a:cubicBezTo>
                    <a:pt x="193" y="17"/>
                    <a:pt x="202" y="14"/>
                    <a:pt x="195" y="11"/>
                  </a:cubicBezTo>
                  <a:cubicBezTo>
                    <a:pt x="191" y="10"/>
                    <a:pt x="191" y="6"/>
                    <a:pt x="187" y="9"/>
                  </a:cubicBezTo>
                  <a:cubicBezTo>
                    <a:pt x="183" y="12"/>
                    <a:pt x="192" y="13"/>
                    <a:pt x="193" y="15"/>
                  </a:cubicBezTo>
                  <a:cubicBezTo>
                    <a:pt x="193" y="17"/>
                    <a:pt x="186" y="13"/>
                    <a:pt x="185" y="13"/>
                  </a:cubicBezTo>
                  <a:cubicBezTo>
                    <a:pt x="183" y="14"/>
                    <a:pt x="188" y="18"/>
                    <a:pt x="185" y="19"/>
                  </a:cubicBezTo>
                  <a:cubicBezTo>
                    <a:pt x="183" y="20"/>
                    <a:pt x="185" y="22"/>
                    <a:pt x="189" y="25"/>
                  </a:cubicBezTo>
                  <a:cubicBezTo>
                    <a:pt x="191" y="26"/>
                    <a:pt x="193" y="25"/>
                    <a:pt x="192" y="24"/>
                  </a:cubicBezTo>
                  <a:cubicBezTo>
                    <a:pt x="191" y="23"/>
                    <a:pt x="193" y="18"/>
                    <a:pt x="196" y="22"/>
                  </a:cubicBezTo>
                  <a:cubicBezTo>
                    <a:pt x="200" y="26"/>
                    <a:pt x="201" y="22"/>
                    <a:pt x="197" y="2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715881" y="3449025"/>
              <a:ext cx="369478" cy="435447"/>
            </a:xfrm>
            <a:custGeom>
              <a:avLst/>
              <a:gdLst/>
              <a:ahLst/>
              <a:cxnLst/>
              <a:rect l="l" t="t" r="r" b="b"/>
              <a:pathLst>
                <a:path w="95" h="102" extrusionOk="0">
                  <a:moveTo>
                    <a:pt x="88" y="31"/>
                  </a:moveTo>
                  <a:cubicBezTo>
                    <a:pt x="92" y="33"/>
                    <a:pt x="92" y="31"/>
                    <a:pt x="95" y="9"/>
                  </a:cubicBezTo>
                  <a:cubicBezTo>
                    <a:pt x="91" y="10"/>
                    <a:pt x="90" y="8"/>
                    <a:pt x="87" y="4"/>
                  </a:cubicBezTo>
                  <a:cubicBezTo>
                    <a:pt x="84" y="0"/>
                    <a:pt x="79" y="1"/>
                    <a:pt x="65" y="3"/>
                  </a:cubicBezTo>
                  <a:cubicBezTo>
                    <a:pt x="47" y="7"/>
                    <a:pt x="44" y="18"/>
                    <a:pt x="48" y="18"/>
                  </a:cubicBezTo>
                  <a:cubicBezTo>
                    <a:pt x="52" y="18"/>
                    <a:pt x="48" y="24"/>
                    <a:pt x="52" y="24"/>
                  </a:cubicBezTo>
                  <a:cubicBezTo>
                    <a:pt x="57" y="24"/>
                    <a:pt x="51" y="32"/>
                    <a:pt x="56" y="33"/>
                  </a:cubicBezTo>
                  <a:cubicBezTo>
                    <a:pt x="66" y="36"/>
                    <a:pt x="54" y="49"/>
                    <a:pt x="47" y="45"/>
                  </a:cubicBezTo>
                  <a:cubicBezTo>
                    <a:pt x="40" y="41"/>
                    <a:pt x="37" y="35"/>
                    <a:pt x="44" y="32"/>
                  </a:cubicBezTo>
                  <a:cubicBezTo>
                    <a:pt x="51" y="29"/>
                    <a:pt x="41" y="28"/>
                    <a:pt x="41" y="25"/>
                  </a:cubicBezTo>
                  <a:cubicBezTo>
                    <a:pt x="41" y="21"/>
                    <a:pt x="49" y="14"/>
                    <a:pt x="37" y="21"/>
                  </a:cubicBezTo>
                  <a:cubicBezTo>
                    <a:pt x="29" y="17"/>
                    <a:pt x="34" y="30"/>
                    <a:pt x="26" y="46"/>
                  </a:cubicBezTo>
                  <a:cubicBezTo>
                    <a:pt x="19" y="61"/>
                    <a:pt x="15" y="54"/>
                    <a:pt x="17" y="59"/>
                  </a:cubicBezTo>
                  <a:cubicBezTo>
                    <a:pt x="19" y="63"/>
                    <a:pt x="5" y="62"/>
                    <a:pt x="8" y="67"/>
                  </a:cubicBezTo>
                  <a:cubicBezTo>
                    <a:pt x="10" y="69"/>
                    <a:pt x="28" y="69"/>
                    <a:pt x="15" y="72"/>
                  </a:cubicBezTo>
                  <a:cubicBezTo>
                    <a:pt x="8" y="70"/>
                    <a:pt x="4" y="69"/>
                    <a:pt x="2" y="71"/>
                  </a:cubicBezTo>
                  <a:cubicBezTo>
                    <a:pt x="0" y="74"/>
                    <a:pt x="10" y="77"/>
                    <a:pt x="14" y="76"/>
                  </a:cubicBezTo>
                  <a:cubicBezTo>
                    <a:pt x="18" y="75"/>
                    <a:pt x="20" y="78"/>
                    <a:pt x="18" y="78"/>
                  </a:cubicBezTo>
                  <a:cubicBezTo>
                    <a:pt x="15" y="78"/>
                    <a:pt x="12" y="81"/>
                    <a:pt x="9" y="79"/>
                  </a:cubicBezTo>
                  <a:cubicBezTo>
                    <a:pt x="5" y="78"/>
                    <a:pt x="6" y="76"/>
                    <a:pt x="0" y="78"/>
                  </a:cubicBezTo>
                  <a:cubicBezTo>
                    <a:pt x="0" y="80"/>
                    <a:pt x="1" y="84"/>
                    <a:pt x="5" y="83"/>
                  </a:cubicBezTo>
                  <a:cubicBezTo>
                    <a:pt x="9" y="82"/>
                    <a:pt x="11" y="86"/>
                    <a:pt x="16" y="83"/>
                  </a:cubicBezTo>
                  <a:cubicBezTo>
                    <a:pt x="23" y="79"/>
                    <a:pt x="26" y="81"/>
                    <a:pt x="27" y="77"/>
                  </a:cubicBezTo>
                  <a:cubicBezTo>
                    <a:pt x="28" y="70"/>
                    <a:pt x="28" y="77"/>
                    <a:pt x="32" y="76"/>
                  </a:cubicBezTo>
                  <a:cubicBezTo>
                    <a:pt x="37" y="75"/>
                    <a:pt x="34" y="79"/>
                    <a:pt x="38" y="77"/>
                  </a:cubicBezTo>
                  <a:cubicBezTo>
                    <a:pt x="46" y="74"/>
                    <a:pt x="38" y="82"/>
                    <a:pt x="54" y="83"/>
                  </a:cubicBezTo>
                  <a:cubicBezTo>
                    <a:pt x="71" y="84"/>
                    <a:pt x="44" y="100"/>
                    <a:pt x="64" y="102"/>
                  </a:cubicBezTo>
                  <a:cubicBezTo>
                    <a:pt x="64" y="100"/>
                    <a:pt x="72" y="96"/>
                    <a:pt x="64" y="93"/>
                  </a:cubicBezTo>
                  <a:cubicBezTo>
                    <a:pt x="57" y="89"/>
                    <a:pt x="69" y="90"/>
                    <a:pt x="68" y="86"/>
                  </a:cubicBezTo>
                  <a:cubicBezTo>
                    <a:pt x="67" y="81"/>
                    <a:pt x="75" y="80"/>
                    <a:pt x="69" y="72"/>
                  </a:cubicBezTo>
                  <a:cubicBezTo>
                    <a:pt x="63" y="64"/>
                    <a:pt x="63" y="59"/>
                    <a:pt x="71" y="61"/>
                  </a:cubicBezTo>
                  <a:cubicBezTo>
                    <a:pt x="79" y="62"/>
                    <a:pt x="88" y="58"/>
                    <a:pt x="84" y="55"/>
                  </a:cubicBezTo>
                  <a:cubicBezTo>
                    <a:pt x="79" y="52"/>
                    <a:pt x="92" y="50"/>
                    <a:pt x="91" y="42"/>
                  </a:cubicBezTo>
                  <a:cubicBezTo>
                    <a:pt x="90" y="35"/>
                    <a:pt x="82" y="43"/>
                    <a:pt x="82" y="35"/>
                  </a:cubicBezTo>
                  <a:cubicBezTo>
                    <a:pt x="82" y="31"/>
                    <a:pt x="84" y="31"/>
                    <a:pt x="88" y="3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2634498" y="3748284"/>
              <a:ext cx="400404" cy="342266"/>
            </a:xfrm>
            <a:custGeom>
              <a:avLst/>
              <a:gdLst/>
              <a:ahLst/>
              <a:cxnLst/>
              <a:rect l="l" t="t" r="r" b="b"/>
              <a:pathLst>
                <a:path w="103" h="80" extrusionOk="0">
                  <a:moveTo>
                    <a:pt x="92" y="38"/>
                  </a:moveTo>
                  <a:cubicBezTo>
                    <a:pt x="94" y="33"/>
                    <a:pt x="87" y="35"/>
                    <a:pt x="85" y="32"/>
                  </a:cubicBezTo>
                  <a:cubicBezTo>
                    <a:pt x="65" y="30"/>
                    <a:pt x="92" y="14"/>
                    <a:pt x="75" y="13"/>
                  </a:cubicBezTo>
                  <a:cubicBezTo>
                    <a:pt x="59" y="12"/>
                    <a:pt x="67" y="4"/>
                    <a:pt x="59" y="7"/>
                  </a:cubicBezTo>
                  <a:cubicBezTo>
                    <a:pt x="55" y="9"/>
                    <a:pt x="58" y="5"/>
                    <a:pt x="53" y="6"/>
                  </a:cubicBezTo>
                  <a:cubicBezTo>
                    <a:pt x="49" y="7"/>
                    <a:pt x="49" y="0"/>
                    <a:pt x="48" y="7"/>
                  </a:cubicBezTo>
                  <a:cubicBezTo>
                    <a:pt x="47" y="11"/>
                    <a:pt x="44" y="9"/>
                    <a:pt x="37" y="13"/>
                  </a:cubicBezTo>
                  <a:cubicBezTo>
                    <a:pt x="32" y="16"/>
                    <a:pt x="30" y="12"/>
                    <a:pt x="26" y="13"/>
                  </a:cubicBezTo>
                  <a:cubicBezTo>
                    <a:pt x="22" y="14"/>
                    <a:pt x="21" y="10"/>
                    <a:pt x="21" y="8"/>
                  </a:cubicBezTo>
                  <a:cubicBezTo>
                    <a:pt x="14" y="11"/>
                    <a:pt x="7" y="17"/>
                    <a:pt x="0" y="19"/>
                  </a:cubicBezTo>
                  <a:cubicBezTo>
                    <a:pt x="7" y="42"/>
                    <a:pt x="14" y="25"/>
                    <a:pt x="18" y="36"/>
                  </a:cubicBezTo>
                  <a:cubicBezTo>
                    <a:pt x="21" y="45"/>
                    <a:pt x="25" y="37"/>
                    <a:pt x="28" y="43"/>
                  </a:cubicBezTo>
                  <a:cubicBezTo>
                    <a:pt x="30" y="48"/>
                    <a:pt x="40" y="44"/>
                    <a:pt x="42" y="55"/>
                  </a:cubicBezTo>
                  <a:cubicBezTo>
                    <a:pt x="44" y="71"/>
                    <a:pt x="52" y="51"/>
                    <a:pt x="58" y="53"/>
                  </a:cubicBezTo>
                  <a:cubicBezTo>
                    <a:pt x="61" y="55"/>
                    <a:pt x="52" y="63"/>
                    <a:pt x="63" y="67"/>
                  </a:cubicBezTo>
                  <a:cubicBezTo>
                    <a:pt x="72" y="70"/>
                    <a:pt x="70" y="80"/>
                    <a:pt x="81" y="76"/>
                  </a:cubicBezTo>
                  <a:cubicBezTo>
                    <a:pt x="82" y="71"/>
                    <a:pt x="74" y="59"/>
                    <a:pt x="90" y="52"/>
                  </a:cubicBezTo>
                  <a:cubicBezTo>
                    <a:pt x="103" y="39"/>
                    <a:pt x="90" y="43"/>
                    <a:pt x="92" y="3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922593" y="3970488"/>
              <a:ext cx="107426" cy="114686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6" y="0"/>
                  </a:moveTo>
                  <a:cubicBezTo>
                    <a:pt x="0" y="7"/>
                    <a:pt x="8" y="19"/>
                    <a:pt x="7" y="24"/>
                  </a:cubicBezTo>
                  <a:cubicBezTo>
                    <a:pt x="13" y="27"/>
                    <a:pt x="17" y="26"/>
                    <a:pt x="21" y="25"/>
                  </a:cubicBezTo>
                  <a:cubicBezTo>
                    <a:pt x="21" y="19"/>
                    <a:pt x="28" y="17"/>
                    <a:pt x="25" y="13"/>
                  </a:cubicBezTo>
                  <a:cubicBezTo>
                    <a:pt x="23" y="10"/>
                    <a:pt x="13" y="13"/>
                    <a:pt x="16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4478633" y="2603218"/>
              <a:ext cx="159511" cy="127230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33" y="5"/>
                  </a:moveTo>
                  <a:cubicBezTo>
                    <a:pt x="28" y="1"/>
                    <a:pt x="23" y="5"/>
                    <a:pt x="21" y="2"/>
                  </a:cubicBezTo>
                  <a:cubicBezTo>
                    <a:pt x="20" y="0"/>
                    <a:pt x="11" y="2"/>
                    <a:pt x="9" y="7"/>
                  </a:cubicBezTo>
                  <a:cubicBezTo>
                    <a:pt x="8" y="12"/>
                    <a:pt x="7" y="5"/>
                    <a:pt x="3" y="6"/>
                  </a:cubicBezTo>
                  <a:cubicBezTo>
                    <a:pt x="0" y="7"/>
                    <a:pt x="8" y="12"/>
                    <a:pt x="5" y="13"/>
                  </a:cubicBezTo>
                  <a:cubicBezTo>
                    <a:pt x="1" y="14"/>
                    <a:pt x="0" y="16"/>
                    <a:pt x="7" y="19"/>
                  </a:cubicBezTo>
                  <a:cubicBezTo>
                    <a:pt x="13" y="21"/>
                    <a:pt x="10" y="22"/>
                    <a:pt x="7" y="24"/>
                  </a:cubicBezTo>
                  <a:cubicBezTo>
                    <a:pt x="5" y="26"/>
                    <a:pt x="3" y="30"/>
                    <a:pt x="8" y="29"/>
                  </a:cubicBezTo>
                  <a:cubicBezTo>
                    <a:pt x="10" y="29"/>
                    <a:pt x="12" y="27"/>
                    <a:pt x="12" y="25"/>
                  </a:cubicBezTo>
                  <a:cubicBezTo>
                    <a:pt x="12" y="23"/>
                    <a:pt x="16" y="16"/>
                    <a:pt x="18" y="17"/>
                  </a:cubicBezTo>
                  <a:cubicBezTo>
                    <a:pt x="21" y="19"/>
                    <a:pt x="29" y="14"/>
                    <a:pt x="33" y="10"/>
                  </a:cubicBezTo>
                  <a:cubicBezTo>
                    <a:pt x="36" y="6"/>
                    <a:pt x="35" y="10"/>
                    <a:pt x="38" y="9"/>
                  </a:cubicBezTo>
                  <a:cubicBezTo>
                    <a:pt x="41" y="8"/>
                    <a:pt x="39" y="8"/>
                    <a:pt x="33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498164" y="2520788"/>
              <a:ext cx="112308" cy="82430"/>
            </a:xfrm>
            <a:custGeom>
              <a:avLst/>
              <a:gdLst/>
              <a:ahLst/>
              <a:cxnLst/>
              <a:rect l="l" t="t" r="r" b="b"/>
              <a:pathLst>
                <a:path w="29" h="19" extrusionOk="0">
                  <a:moveTo>
                    <a:pt x="23" y="8"/>
                  </a:moveTo>
                  <a:cubicBezTo>
                    <a:pt x="18" y="4"/>
                    <a:pt x="17" y="0"/>
                    <a:pt x="14" y="5"/>
                  </a:cubicBezTo>
                  <a:cubicBezTo>
                    <a:pt x="11" y="9"/>
                    <a:pt x="5" y="6"/>
                    <a:pt x="3" y="8"/>
                  </a:cubicBezTo>
                  <a:cubicBezTo>
                    <a:pt x="0" y="10"/>
                    <a:pt x="3" y="10"/>
                    <a:pt x="8" y="10"/>
                  </a:cubicBezTo>
                  <a:cubicBezTo>
                    <a:pt x="14" y="10"/>
                    <a:pt x="10" y="17"/>
                    <a:pt x="15" y="18"/>
                  </a:cubicBezTo>
                  <a:cubicBezTo>
                    <a:pt x="18" y="19"/>
                    <a:pt x="18" y="13"/>
                    <a:pt x="21" y="15"/>
                  </a:cubicBezTo>
                  <a:cubicBezTo>
                    <a:pt x="23" y="16"/>
                    <a:pt x="23" y="12"/>
                    <a:pt x="25" y="13"/>
                  </a:cubicBezTo>
                  <a:cubicBezTo>
                    <a:pt x="27" y="14"/>
                    <a:pt x="29" y="11"/>
                    <a:pt x="23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602334" y="2590674"/>
              <a:ext cx="35808" cy="46592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3"/>
                  </a:moveTo>
                  <a:cubicBezTo>
                    <a:pt x="0" y="6"/>
                    <a:pt x="6" y="11"/>
                    <a:pt x="7" y="8"/>
                  </a:cubicBezTo>
                  <a:cubicBezTo>
                    <a:pt x="9" y="5"/>
                    <a:pt x="3" y="0"/>
                    <a:pt x="1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4607218" y="2538707"/>
              <a:ext cx="30926" cy="17919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1" y="1"/>
                  </a:moveTo>
                  <a:cubicBezTo>
                    <a:pt x="2" y="3"/>
                    <a:pt x="7" y="4"/>
                    <a:pt x="8" y="2"/>
                  </a:cubicBezTo>
                  <a:cubicBezTo>
                    <a:pt x="8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453210" y="766454"/>
              <a:ext cx="1258178" cy="2413777"/>
            </a:xfrm>
            <a:custGeom>
              <a:avLst/>
              <a:gdLst/>
              <a:ahLst/>
              <a:cxnLst/>
              <a:rect l="l" t="t" r="r" b="b"/>
              <a:pathLst>
                <a:path w="324" h="565" extrusionOk="0">
                  <a:moveTo>
                    <a:pt x="298" y="38"/>
                  </a:moveTo>
                  <a:cubicBezTo>
                    <a:pt x="297" y="38"/>
                    <a:pt x="298" y="38"/>
                    <a:pt x="298" y="38"/>
                  </a:cubicBezTo>
                  <a:close/>
                  <a:moveTo>
                    <a:pt x="314" y="111"/>
                  </a:moveTo>
                  <a:cubicBezTo>
                    <a:pt x="320" y="105"/>
                    <a:pt x="315" y="103"/>
                    <a:pt x="318" y="98"/>
                  </a:cubicBezTo>
                  <a:cubicBezTo>
                    <a:pt x="322" y="94"/>
                    <a:pt x="310" y="90"/>
                    <a:pt x="309" y="84"/>
                  </a:cubicBezTo>
                  <a:cubicBezTo>
                    <a:pt x="308" y="77"/>
                    <a:pt x="315" y="75"/>
                    <a:pt x="314" y="71"/>
                  </a:cubicBezTo>
                  <a:cubicBezTo>
                    <a:pt x="313" y="67"/>
                    <a:pt x="306" y="72"/>
                    <a:pt x="305" y="69"/>
                  </a:cubicBezTo>
                  <a:cubicBezTo>
                    <a:pt x="304" y="63"/>
                    <a:pt x="310" y="70"/>
                    <a:pt x="307" y="57"/>
                  </a:cubicBezTo>
                  <a:cubicBezTo>
                    <a:pt x="304" y="45"/>
                    <a:pt x="319" y="54"/>
                    <a:pt x="304" y="41"/>
                  </a:cubicBezTo>
                  <a:cubicBezTo>
                    <a:pt x="300" y="38"/>
                    <a:pt x="298" y="38"/>
                    <a:pt x="298" y="38"/>
                  </a:cubicBezTo>
                  <a:cubicBezTo>
                    <a:pt x="298" y="38"/>
                    <a:pt x="297" y="38"/>
                    <a:pt x="298" y="38"/>
                  </a:cubicBezTo>
                  <a:cubicBezTo>
                    <a:pt x="298" y="38"/>
                    <a:pt x="298" y="37"/>
                    <a:pt x="298" y="37"/>
                  </a:cubicBezTo>
                  <a:cubicBezTo>
                    <a:pt x="299" y="33"/>
                    <a:pt x="291" y="28"/>
                    <a:pt x="281" y="28"/>
                  </a:cubicBezTo>
                  <a:cubicBezTo>
                    <a:pt x="272" y="27"/>
                    <a:pt x="259" y="17"/>
                    <a:pt x="246" y="9"/>
                  </a:cubicBezTo>
                  <a:cubicBezTo>
                    <a:pt x="233" y="1"/>
                    <a:pt x="247" y="4"/>
                    <a:pt x="236" y="0"/>
                  </a:cubicBezTo>
                  <a:cubicBezTo>
                    <a:pt x="212" y="0"/>
                    <a:pt x="240" y="4"/>
                    <a:pt x="226" y="16"/>
                  </a:cubicBezTo>
                  <a:cubicBezTo>
                    <a:pt x="211" y="29"/>
                    <a:pt x="235" y="21"/>
                    <a:pt x="223" y="29"/>
                  </a:cubicBezTo>
                  <a:cubicBezTo>
                    <a:pt x="211" y="37"/>
                    <a:pt x="185" y="15"/>
                    <a:pt x="174" y="24"/>
                  </a:cubicBezTo>
                  <a:cubicBezTo>
                    <a:pt x="169" y="27"/>
                    <a:pt x="180" y="41"/>
                    <a:pt x="170" y="47"/>
                  </a:cubicBezTo>
                  <a:cubicBezTo>
                    <a:pt x="164" y="51"/>
                    <a:pt x="157" y="39"/>
                    <a:pt x="152" y="42"/>
                  </a:cubicBezTo>
                  <a:cubicBezTo>
                    <a:pt x="147" y="46"/>
                    <a:pt x="141" y="47"/>
                    <a:pt x="138" y="54"/>
                  </a:cubicBezTo>
                  <a:cubicBezTo>
                    <a:pt x="130" y="71"/>
                    <a:pt x="126" y="66"/>
                    <a:pt x="124" y="71"/>
                  </a:cubicBezTo>
                  <a:cubicBezTo>
                    <a:pt x="122" y="76"/>
                    <a:pt x="135" y="78"/>
                    <a:pt x="132" y="86"/>
                  </a:cubicBezTo>
                  <a:cubicBezTo>
                    <a:pt x="129" y="94"/>
                    <a:pt x="123" y="89"/>
                    <a:pt x="117" y="100"/>
                  </a:cubicBezTo>
                  <a:cubicBezTo>
                    <a:pt x="111" y="112"/>
                    <a:pt x="103" y="107"/>
                    <a:pt x="107" y="115"/>
                  </a:cubicBezTo>
                  <a:cubicBezTo>
                    <a:pt x="114" y="127"/>
                    <a:pt x="81" y="123"/>
                    <a:pt x="84" y="128"/>
                  </a:cubicBezTo>
                  <a:cubicBezTo>
                    <a:pt x="92" y="145"/>
                    <a:pt x="83" y="142"/>
                    <a:pt x="85" y="154"/>
                  </a:cubicBezTo>
                  <a:cubicBezTo>
                    <a:pt x="87" y="165"/>
                    <a:pt x="82" y="158"/>
                    <a:pt x="80" y="167"/>
                  </a:cubicBezTo>
                  <a:cubicBezTo>
                    <a:pt x="80" y="173"/>
                    <a:pt x="60" y="189"/>
                    <a:pt x="66" y="193"/>
                  </a:cubicBezTo>
                  <a:cubicBezTo>
                    <a:pt x="71" y="197"/>
                    <a:pt x="80" y="194"/>
                    <a:pt x="77" y="205"/>
                  </a:cubicBezTo>
                  <a:cubicBezTo>
                    <a:pt x="71" y="223"/>
                    <a:pt x="59" y="207"/>
                    <a:pt x="51" y="212"/>
                  </a:cubicBezTo>
                  <a:cubicBezTo>
                    <a:pt x="42" y="216"/>
                    <a:pt x="23" y="228"/>
                    <a:pt x="27" y="234"/>
                  </a:cubicBezTo>
                  <a:cubicBezTo>
                    <a:pt x="31" y="240"/>
                    <a:pt x="15" y="242"/>
                    <a:pt x="25" y="252"/>
                  </a:cubicBezTo>
                  <a:cubicBezTo>
                    <a:pt x="31" y="258"/>
                    <a:pt x="21" y="259"/>
                    <a:pt x="25" y="265"/>
                  </a:cubicBezTo>
                  <a:cubicBezTo>
                    <a:pt x="29" y="271"/>
                    <a:pt x="19" y="268"/>
                    <a:pt x="28" y="280"/>
                  </a:cubicBezTo>
                  <a:cubicBezTo>
                    <a:pt x="37" y="292"/>
                    <a:pt x="15" y="305"/>
                    <a:pt x="35" y="315"/>
                  </a:cubicBezTo>
                  <a:cubicBezTo>
                    <a:pt x="48" y="322"/>
                    <a:pt x="45" y="324"/>
                    <a:pt x="41" y="332"/>
                  </a:cubicBezTo>
                  <a:cubicBezTo>
                    <a:pt x="38" y="338"/>
                    <a:pt x="32" y="333"/>
                    <a:pt x="29" y="337"/>
                  </a:cubicBezTo>
                  <a:cubicBezTo>
                    <a:pt x="27" y="342"/>
                    <a:pt x="42" y="357"/>
                    <a:pt x="36" y="363"/>
                  </a:cubicBezTo>
                  <a:cubicBezTo>
                    <a:pt x="30" y="369"/>
                    <a:pt x="39" y="370"/>
                    <a:pt x="32" y="378"/>
                  </a:cubicBezTo>
                  <a:cubicBezTo>
                    <a:pt x="24" y="386"/>
                    <a:pt x="17" y="378"/>
                    <a:pt x="19" y="385"/>
                  </a:cubicBezTo>
                  <a:cubicBezTo>
                    <a:pt x="22" y="393"/>
                    <a:pt x="11" y="390"/>
                    <a:pt x="15" y="400"/>
                  </a:cubicBezTo>
                  <a:cubicBezTo>
                    <a:pt x="22" y="415"/>
                    <a:pt x="12" y="426"/>
                    <a:pt x="10" y="420"/>
                  </a:cubicBezTo>
                  <a:cubicBezTo>
                    <a:pt x="8" y="415"/>
                    <a:pt x="7" y="412"/>
                    <a:pt x="5" y="413"/>
                  </a:cubicBezTo>
                  <a:cubicBezTo>
                    <a:pt x="4" y="416"/>
                    <a:pt x="0" y="416"/>
                    <a:pt x="4" y="423"/>
                  </a:cubicBezTo>
                  <a:cubicBezTo>
                    <a:pt x="7" y="429"/>
                    <a:pt x="1" y="437"/>
                    <a:pt x="7" y="444"/>
                  </a:cubicBezTo>
                  <a:cubicBezTo>
                    <a:pt x="12" y="452"/>
                    <a:pt x="16" y="438"/>
                    <a:pt x="20" y="446"/>
                  </a:cubicBezTo>
                  <a:cubicBezTo>
                    <a:pt x="23" y="454"/>
                    <a:pt x="14" y="454"/>
                    <a:pt x="19" y="469"/>
                  </a:cubicBezTo>
                  <a:cubicBezTo>
                    <a:pt x="23" y="483"/>
                    <a:pt x="36" y="510"/>
                    <a:pt x="42" y="509"/>
                  </a:cubicBezTo>
                  <a:cubicBezTo>
                    <a:pt x="49" y="507"/>
                    <a:pt x="49" y="514"/>
                    <a:pt x="41" y="516"/>
                  </a:cubicBezTo>
                  <a:cubicBezTo>
                    <a:pt x="35" y="518"/>
                    <a:pt x="49" y="528"/>
                    <a:pt x="39" y="523"/>
                  </a:cubicBezTo>
                  <a:cubicBezTo>
                    <a:pt x="26" y="518"/>
                    <a:pt x="54" y="537"/>
                    <a:pt x="46" y="551"/>
                  </a:cubicBezTo>
                  <a:cubicBezTo>
                    <a:pt x="38" y="565"/>
                    <a:pt x="61" y="555"/>
                    <a:pt x="75" y="556"/>
                  </a:cubicBezTo>
                  <a:cubicBezTo>
                    <a:pt x="85" y="558"/>
                    <a:pt x="75" y="531"/>
                    <a:pt x="87" y="533"/>
                  </a:cubicBezTo>
                  <a:cubicBezTo>
                    <a:pt x="97" y="535"/>
                    <a:pt x="84" y="529"/>
                    <a:pt x="101" y="526"/>
                  </a:cubicBezTo>
                  <a:cubicBezTo>
                    <a:pt x="119" y="524"/>
                    <a:pt x="118" y="537"/>
                    <a:pt x="123" y="521"/>
                  </a:cubicBezTo>
                  <a:cubicBezTo>
                    <a:pt x="128" y="504"/>
                    <a:pt x="135" y="500"/>
                    <a:pt x="134" y="494"/>
                  </a:cubicBezTo>
                  <a:cubicBezTo>
                    <a:pt x="133" y="487"/>
                    <a:pt x="138" y="480"/>
                    <a:pt x="136" y="473"/>
                  </a:cubicBezTo>
                  <a:cubicBezTo>
                    <a:pt x="135" y="466"/>
                    <a:pt x="143" y="462"/>
                    <a:pt x="140" y="456"/>
                  </a:cubicBezTo>
                  <a:cubicBezTo>
                    <a:pt x="137" y="450"/>
                    <a:pt x="145" y="451"/>
                    <a:pt x="140" y="444"/>
                  </a:cubicBezTo>
                  <a:cubicBezTo>
                    <a:pt x="136" y="436"/>
                    <a:pt x="145" y="441"/>
                    <a:pt x="142" y="436"/>
                  </a:cubicBezTo>
                  <a:cubicBezTo>
                    <a:pt x="138" y="431"/>
                    <a:pt x="160" y="429"/>
                    <a:pt x="161" y="421"/>
                  </a:cubicBezTo>
                  <a:cubicBezTo>
                    <a:pt x="164" y="411"/>
                    <a:pt x="165" y="427"/>
                    <a:pt x="170" y="420"/>
                  </a:cubicBezTo>
                  <a:cubicBezTo>
                    <a:pt x="175" y="413"/>
                    <a:pt x="182" y="414"/>
                    <a:pt x="181" y="411"/>
                  </a:cubicBezTo>
                  <a:cubicBezTo>
                    <a:pt x="180" y="407"/>
                    <a:pt x="190" y="410"/>
                    <a:pt x="185" y="401"/>
                  </a:cubicBezTo>
                  <a:cubicBezTo>
                    <a:pt x="182" y="396"/>
                    <a:pt x="167" y="414"/>
                    <a:pt x="155" y="404"/>
                  </a:cubicBezTo>
                  <a:cubicBezTo>
                    <a:pt x="143" y="393"/>
                    <a:pt x="118" y="404"/>
                    <a:pt x="132" y="397"/>
                  </a:cubicBezTo>
                  <a:cubicBezTo>
                    <a:pt x="145" y="390"/>
                    <a:pt x="153" y="399"/>
                    <a:pt x="157" y="396"/>
                  </a:cubicBezTo>
                  <a:cubicBezTo>
                    <a:pt x="161" y="392"/>
                    <a:pt x="165" y="407"/>
                    <a:pt x="173" y="402"/>
                  </a:cubicBezTo>
                  <a:cubicBezTo>
                    <a:pt x="180" y="397"/>
                    <a:pt x="202" y="388"/>
                    <a:pt x="198" y="383"/>
                  </a:cubicBezTo>
                  <a:cubicBezTo>
                    <a:pt x="194" y="378"/>
                    <a:pt x="192" y="372"/>
                    <a:pt x="186" y="373"/>
                  </a:cubicBezTo>
                  <a:cubicBezTo>
                    <a:pt x="179" y="374"/>
                    <a:pt x="189" y="366"/>
                    <a:pt x="182" y="364"/>
                  </a:cubicBezTo>
                  <a:cubicBezTo>
                    <a:pt x="175" y="362"/>
                    <a:pt x="175" y="354"/>
                    <a:pt x="166" y="356"/>
                  </a:cubicBezTo>
                  <a:cubicBezTo>
                    <a:pt x="157" y="358"/>
                    <a:pt x="167" y="352"/>
                    <a:pt x="158" y="352"/>
                  </a:cubicBezTo>
                  <a:cubicBezTo>
                    <a:pt x="150" y="352"/>
                    <a:pt x="148" y="312"/>
                    <a:pt x="156" y="312"/>
                  </a:cubicBezTo>
                  <a:cubicBezTo>
                    <a:pt x="164" y="312"/>
                    <a:pt x="153" y="302"/>
                    <a:pt x="160" y="291"/>
                  </a:cubicBezTo>
                  <a:cubicBezTo>
                    <a:pt x="166" y="279"/>
                    <a:pt x="154" y="289"/>
                    <a:pt x="155" y="280"/>
                  </a:cubicBezTo>
                  <a:cubicBezTo>
                    <a:pt x="156" y="270"/>
                    <a:pt x="155" y="282"/>
                    <a:pt x="168" y="277"/>
                  </a:cubicBezTo>
                  <a:cubicBezTo>
                    <a:pt x="180" y="271"/>
                    <a:pt x="158" y="268"/>
                    <a:pt x="174" y="266"/>
                  </a:cubicBezTo>
                  <a:cubicBezTo>
                    <a:pt x="189" y="263"/>
                    <a:pt x="185" y="244"/>
                    <a:pt x="194" y="249"/>
                  </a:cubicBezTo>
                  <a:cubicBezTo>
                    <a:pt x="204" y="253"/>
                    <a:pt x="198" y="237"/>
                    <a:pt x="208" y="238"/>
                  </a:cubicBezTo>
                  <a:cubicBezTo>
                    <a:pt x="219" y="239"/>
                    <a:pt x="215" y="230"/>
                    <a:pt x="223" y="231"/>
                  </a:cubicBezTo>
                  <a:cubicBezTo>
                    <a:pt x="230" y="233"/>
                    <a:pt x="226" y="224"/>
                    <a:pt x="234" y="225"/>
                  </a:cubicBezTo>
                  <a:cubicBezTo>
                    <a:pt x="242" y="225"/>
                    <a:pt x="238" y="211"/>
                    <a:pt x="254" y="200"/>
                  </a:cubicBezTo>
                  <a:cubicBezTo>
                    <a:pt x="268" y="192"/>
                    <a:pt x="253" y="195"/>
                    <a:pt x="250" y="186"/>
                  </a:cubicBezTo>
                  <a:cubicBezTo>
                    <a:pt x="247" y="176"/>
                    <a:pt x="258" y="178"/>
                    <a:pt x="259" y="166"/>
                  </a:cubicBezTo>
                  <a:cubicBezTo>
                    <a:pt x="260" y="154"/>
                    <a:pt x="270" y="160"/>
                    <a:pt x="271" y="154"/>
                  </a:cubicBezTo>
                  <a:cubicBezTo>
                    <a:pt x="272" y="149"/>
                    <a:pt x="281" y="144"/>
                    <a:pt x="287" y="139"/>
                  </a:cubicBezTo>
                  <a:cubicBezTo>
                    <a:pt x="294" y="134"/>
                    <a:pt x="290" y="147"/>
                    <a:pt x="300" y="142"/>
                  </a:cubicBezTo>
                  <a:cubicBezTo>
                    <a:pt x="310" y="137"/>
                    <a:pt x="314" y="144"/>
                    <a:pt x="324" y="140"/>
                  </a:cubicBezTo>
                  <a:cubicBezTo>
                    <a:pt x="321" y="129"/>
                    <a:pt x="304" y="121"/>
                    <a:pt x="314" y="111"/>
                  </a:cubicBezTo>
                  <a:close/>
                  <a:moveTo>
                    <a:pt x="195" y="459"/>
                  </a:moveTo>
                  <a:cubicBezTo>
                    <a:pt x="186" y="466"/>
                    <a:pt x="192" y="456"/>
                    <a:pt x="181" y="465"/>
                  </a:cubicBezTo>
                  <a:cubicBezTo>
                    <a:pt x="171" y="474"/>
                    <a:pt x="171" y="483"/>
                    <a:pt x="175" y="488"/>
                  </a:cubicBezTo>
                  <a:cubicBezTo>
                    <a:pt x="178" y="493"/>
                    <a:pt x="171" y="501"/>
                    <a:pt x="177" y="498"/>
                  </a:cubicBezTo>
                  <a:cubicBezTo>
                    <a:pt x="182" y="496"/>
                    <a:pt x="182" y="490"/>
                    <a:pt x="190" y="482"/>
                  </a:cubicBezTo>
                  <a:cubicBezTo>
                    <a:pt x="198" y="475"/>
                    <a:pt x="185" y="475"/>
                    <a:pt x="194" y="466"/>
                  </a:cubicBezTo>
                  <a:cubicBezTo>
                    <a:pt x="203" y="456"/>
                    <a:pt x="204" y="453"/>
                    <a:pt x="195" y="459"/>
                  </a:cubicBezTo>
                  <a:close/>
                  <a:moveTo>
                    <a:pt x="147" y="481"/>
                  </a:moveTo>
                  <a:cubicBezTo>
                    <a:pt x="143" y="481"/>
                    <a:pt x="144" y="493"/>
                    <a:pt x="139" y="498"/>
                  </a:cubicBezTo>
                  <a:cubicBezTo>
                    <a:pt x="134" y="503"/>
                    <a:pt x="130" y="520"/>
                    <a:pt x="133" y="525"/>
                  </a:cubicBezTo>
                  <a:cubicBezTo>
                    <a:pt x="134" y="526"/>
                    <a:pt x="152" y="482"/>
                    <a:pt x="147" y="481"/>
                  </a:cubicBezTo>
                  <a:close/>
                  <a:moveTo>
                    <a:pt x="181" y="356"/>
                  </a:moveTo>
                  <a:cubicBezTo>
                    <a:pt x="179" y="357"/>
                    <a:pt x="182" y="363"/>
                    <a:pt x="186" y="364"/>
                  </a:cubicBezTo>
                  <a:cubicBezTo>
                    <a:pt x="187" y="364"/>
                    <a:pt x="183" y="355"/>
                    <a:pt x="181" y="35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705267" y="5196192"/>
              <a:ext cx="520849" cy="539382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112" y="45"/>
                  </a:moveTo>
                  <a:cubicBezTo>
                    <a:pt x="112" y="39"/>
                    <a:pt x="104" y="36"/>
                    <a:pt x="104" y="31"/>
                  </a:cubicBezTo>
                  <a:cubicBezTo>
                    <a:pt x="104" y="27"/>
                    <a:pt x="94" y="10"/>
                    <a:pt x="88" y="7"/>
                  </a:cubicBezTo>
                  <a:cubicBezTo>
                    <a:pt x="84" y="16"/>
                    <a:pt x="76" y="17"/>
                    <a:pt x="74" y="24"/>
                  </a:cubicBezTo>
                  <a:cubicBezTo>
                    <a:pt x="72" y="30"/>
                    <a:pt x="58" y="31"/>
                    <a:pt x="55" y="21"/>
                  </a:cubicBezTo>
                  <a:cubicBezTo>
                    <a:pt x="53" y="11"/>
                    <a:pt x="47" y="18"/>
                    <a:pt x="45" y="9"/>
                  </a:cubicBezTo>
                  <a:cubicBezTo>
                    <a:pt x="43" y="0"/>
                    <a:pt x="41" y="14"/>
                    <a:pt x="35" y="3"/>
                  </a:cubicBezTo>
                  <a:cubicBezTo>
                    <a:pt x="35" y="6"/>
                    <a:pt x="29" y="10"/>
                    <a:pt x="30" y="14"/>
                  </a:cubicBezTo>
                  <a:cubicBezTo>
                    <a:pt x="30" y="15"/>
                    <a:pt x="31" y="15"/>
                    <a:pt x="32" y="16"/>
                  </a:cubicBezTo>
                  <a:cubicBezTo>
                    <a:pt x="32" y="17"/>
                    <a:pt x="46" y="24"/>
                    <a:pt x="41" y="30"/>
                  </a:cubicBezTo>
                  <a:cubicBezTo>
                    <a:pt x="35" y="37"/>
                    <a:pt x="35" y="29"/>
                    <a:pt x="30" y="28"/>
                  </a:cubicBezTo>
                  <a:cubicBezTo>
                    <a:pt x="27" y="28"/>
                    <a:pt x="25" y="30"/>
                    <a:pt x="22" y="29"/>
                  </a:cubicBezTo>
                  <a:cubicBezTo>
                    <a:pt x="15" y="26"/>
                    <a:pt x="19" y="24"/>
                    <a:pt x="19" y="23"/>
                  </a:cubicBezTo>
                  <a:cubicBezTo>
                    <a:pt x="18" y="22"/>
                    <a:pt x="9" y="19"/>
                    <a:pt x="8" y="19"/>
                  </a:cubicBezTo>
                  <a:cubicBezTo>
                    <a:pt x="4" y="19"/>
                    <a:pt x="3" y="23"/>
                    <a:pt x="0" y="25"/>
                  </a:cubicBezTo>
                  <a:cubicBezTo>
                    <a:pt x="1" y="30"/>
                    <a:pt x="14" y="38"/>
                    <a:pt x="15" y="40"/>
                  </a:cubicBezTo>
                  <a:cubicBezTo>
                    <a:pt x="17" y="45"/>
                    <a:pt x="5" y="42"/>
                    <a:pt x="11" y="51"/>
                  </a:cubicBezTo>
                  <a:cubicBezTo>
                    <a:pt x="13" y="54"/>
                    <a:pt x="24" y="61"/>
                    <a:pt x="24" y="62"/>
                  </a:cubicBezTo>
                  <a:cubicBezTo>
                    <a:pt x="24" y="63"/>
                    <a:pt x="22" y="68"/>
                    <a:pt x="21" y="68"/>
                  </a:cubicBezTo>
                  <a:cubicBezTo>
                    <a:pt x="21" y="68"/>
                    <a:pt x="13" y="68"/>
                    <a:pt x="14" y="7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3" y="74"/>
                    <a:pt x="25" y="80"/>
                    <a:pt x="30" y="82"/>
                  </a:cubicBezTo>
                  <a:cubicBezTo>
                    <a:pt x="31" y="83"/>
                    <a:pt x="38" y="82"/>
                    <a:pt x="38" y="84"/>
                  </a:cubicBezTo>
                  <a:cubicBezTo>
                    <a:pt x="38" y="88"/>
                    <a:pt x="35" y="85"/>
                    <a:pt x="34" y="88"/>
                  </a:cubicBezTo>
                  <a:cubicBezTo>
                    <a:pt x="33" y="90"/>
                    <a:pt x="41" y="92"/>
                    <a:pt x="40" y="95"/>
                  </a:cubicBezTo>
                  <a:cubicBezTo>
                    <a:pt x="39" y="95"/>
                    <a:pt x="33" y="95"/>
                    <a:pt x="35" y="97"/>
                  </a:cubicBezTo>
                  <a:cubicBezTo>
                    <a:pt x="37" y="100"/>
                    <a:pt x="37" y="97"/>
                    <a:pt x="37" y="101"/>
                  </a:cubicBezTo>
                  <a:cubicBezTo>
                    <a:pt x="37" y="103"/>
                    <a:pt x="37" y="105"/>
                    <a:pt x="37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40" y="104"/>
                    <a:pt x="43" y="99"/>
                    <a:pt x="45" y="98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0" y="96"/>
                    <a:pt x="55" y="90"/>
                    <a:pt x="58" y="88"/>
                  </a:cubicBezTo>
                  <a:cubicBezTo>
                    <a:pt x="61" y="85"/>
                    <a:pt x="70" y="78"/>
                    <a:pt x="73" y="79"/>
                  </a:cubicBezTo>
                  <a:cubicBezTo>
                    <a:pt x="74" y="79"/>
                    <a:pt x="83" y="89"/>
                    <a:pt x="83" y="90"/>
                  </a:cubicBezTo>
                  <a:cubicBezTo>
                    <a:pt x="81" y="92"/>
                    <a:pt x="77" y="90"/>
                    <a:pt x="77" y="94"/>
                  </a:cubicBezTo>
                  <a:cubicBezTo>
                    <a:pt x="76" y="97"/>
                    <a:pt x="82" y="97"/>
                    <a:pt x="81" y="101"/>
                  </a:cubicBezTo>
                  <a:cubicBezTo>
                    <a:pt x="81" y="105"/>
                    <a:pt x="75" y="103"/>
                    <a:pt x="74" y="105"/>
                  </a:cubicBezTo>
                  <a:cubicBezTo>
                    <a:pt x="73" y="107"/>
                    <a:pt x="74" y="108"/>
                    <a:pt x="75" y="109"/>
                  </a:cubicBezTo>
                  <a:cubicBezTo>
                    <a:pt x="76" y="110"/>
                    <a:pt x="79" y="110"/>
                    <a:pt x="80" y="112"/>
                  </a:cubicBezTo>
                  <a:cubicBezTo>
                    <a:pt x="80" y="112"/>
                    <a:pt x="80" y="116"/>
                    <a:pt x="82" y="116"/>
                  </a:cubicBezTo>
                  <a:cubicBezTo>
                    <a:pt x="83" y="116"/>
                    <a:pt x="83" y="115"/>
                    <a:pt x="84" y="115"/>
                  </a:cubicBezTo>
                  <a:cubicBezTo>
                    <a:pt x="89" y="116"/>
                    <a:pt x="84" y="126"/>
                    <a:pt x="95" y="121"/>
                  </a:cubicBezTo>
                  <a:cubicBezTo>
                    <a:pt x="94" y="117"/>
                    <a:pt x="94" y="112"/>
                    <a:pt x="96" y="102"/>
                  </a:cubicBezTo>
                  <a:cubicBezTo>
                    <a:pt x="100" y="86"/>
                    <a:pt x="99" y="106"/>
                    <a:pt x="102" y="103"/>
                  </a:cubicBezTo>
                  <a:cubicBezTo>
                    <a:pt x="105" y="101"/>
                    <a:pt x="103" y="97"/>
                    <a:pt x="106" y="93"/>
                  </a:cubicBezTo>
                  <a:cubicBezTo>
                    <a:pt x="110" y="88"/>
                    <a:pt x="102" y="87"/>
                    <a:pt x="107" y="82"/>
                  </a:cubicBezTo>
                  <a:cubicBezTo>
                    <a:pt x="114" y="74"/>
                    <a:pt x="104" y="64"/>
                    <a:pt x="118" y="58"/>
                  </a:cubicBezTo>
                  <a:cubicBezTo>
                    <a:pt x="131" y="52"/>
                    <a:pt x="134" y="67"/>
                    <a:pt x="132" y="57"/>
                  </a:cubicBezTo>
                  <a:cubicBezTo>
                    <a:pt x="131" y="47"/>
                    <a:pt x="110" y="54"/>
                    <a:pt x="112" y="4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6682479" y="5520538"/>
              <a:ext cx="131840" cy="137981"/>
            </a:xfrm>
            <a:custGeom>
              <a:avLst/>
              <a:gdLst/>
              <a:ahLst/>
              <a:cxnLst/>
              <a:rect l="l" t="t" r="r" b="b"/>
              <a:pathLst>
                <a:path w="34" h="32" extrusionOk="0">
                  <a:moveTo>
                    <a:pt x="25" y="14"/>
                  </a:moveTo>
                  <a:cubicBezTo>
                    <a:pt x="24" y="13"/>
                    <a:pt x="29" y="8"/>
                    <a:pt x="24" y="7"/>
                  </a:cubicBezTo>
                  <a:cubicBezTo>
                    <a:pt x="22" y="7"/>
                    <a:pt x="19" y="10"/>
                    <a:pt x="17" y="10"/>
                  </a:cubicBezTo>
                  <a:cubicBezTo>
                    <a:pt x="12" y="9"/>
                    <a:pt x="17" y="5"/>
                    <a:pt x="11" y="8"/>
                  </a:cubicBezTo>
                  <a:cubicBezTo>
                    <a:pt x="7" y="9"/>
                    <a:pt x="12" y="2"/>
                    <a:pt x="7" y="0"/>
                  </a:cubicBezTo>
                  <a:cubicBezTo>
                    <a:pt x="6" y="0"/>
                    <a:pt x="1" y="3"/>
                    <a:pt x="0" y="3"/>
                  </a:cubicBezTo>
                  <a:cubicBezTo>
                    <a:pt x="8" y="14"/>
                    <a:pt x="11" y="26"/>
                    <a:pt x="27" y="31"/>
                  </a:cubicBezTo>
                  <a:cubicBezTo>
                    <a:pt x="32" y="32"/>
                    <a:pt x="33" y="32"/>
                    <a:pt x="34" y="31"/>
                  </a:cubicBezTo>
                  <a:cubicBezTo>
                    <a:pt x="32" y="26"/>
                    <a:pt x="30" y="23"/>
                    <a:pt x="31" y="18"/>
                  </a:cubicBezTo>
                  <a:cubicBezTo>
                    <a:pt x="31" y="17"/>
                    <a:pt x="26" y="15"/>
                    <a:pt x="25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6553894" y="5303710"/>
              <a:ext cx="310882" cy="349434"/>
            </a:xfrm>
            <a:custGeom>
              <a:avLst/>
              <a:gdLst/>
              <a:ahLst/>
              <a:cxnLst/>
              <a:rect l="l" t="t" r="r" b="b"/>
              <a:pathLst>
                <a:path w="80" h="82" extrusionOk="0">
                  <a:moveTo>
                    <a:pt x="73" y="63"/>
                  </a:moveTo>
                  <a:cubicBezTo>
                    <a:pt x="74" y="60"/>
                    <a:pt x="77" y="63"/>
                    <a:pt x="77" y="59"/>
                  </a:cubicBezTo>
                  <a:cubicBezTo>
                    <a:pt x="77" y="57"/>
                    <a:pt x="70" y="58"/>
                    <a:pt x="69" y="57"/>
                  </a:cubicBezTo>
                  <a:cubicBezTo>
                    <a:pt x="64" y="55"/>
                    <a:pt x="62" y="49"/>
                    <a:pt x="58" y="46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2" y="43"/>
                    <a:pt x="60" y="43"/>
                    <a:pt x="60" y="43"/>
                  </a:cubicBezTo>
                  <a:cubicBezTo>
                    <a:pt x="61" y="43"/>
                    <a:pt x="63" y="38"/>
                    <a:pt x="63" y="37"/>
                  </a:cubicBezTo>
                  <a:cubicBezTo>
                    <a:pt x="63" y="36"/>
                    <a:pt x="52" y="29"/>
                    <a:pt x="50" y="26"/>
                  </a:cubicBezTo>
                  <a:cubicBezTo>
                    <a:pt x="44" y="17"/>
                    <a:pt x="56" y="20"/>
                    <a:pt x="54" y="15"/>
                  </a:cubicBezTo>
                  <a:cubicBezTo>
                    <a:pt x="53" y="13"/>
                    <a:pt x="40" y="5"/>
                    <a:pt x="39" y="0"/>
                  </a:cubicBezTo>
                  <a:cubicBezTo>
                    <a:pt x="39" y="1"/>
                    <a:pt x="37" y="2"/>
                    <a:pt x="35" y="3"/>
                  </a:cubicBezTo>
                  <a:cubicBezTo>
                    <a:pt x="35" y="3"/>
                    <a:pt x="23" y="3"/>
                    <a:pt x="22" y="3"/>
                  </a:cubicBezTo>
                  <a:cubicBezTo>
                    <a:pt x="21" y="3"/>
                    <a:pt x="20" y="2"/>
                    <a:pt x="19" y="2"/>
                  </a:cubicBezTo>
                  <a:cubicBezTo>
                    <a:pt x="13" y="4"/>
                    <a:pt x="8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3" y="12"/>
                    <a:pt x="9" y="15"/>
                    <a:pt x="8" y="21"/>
                  </a:cubicBezTo>
                  <a:cubicBezTo>
                    <a:pt x="7" y="25"/>
                    <a:pt x="4" y="28"/>
                    <a:pt x="4" y="33"/>
                  </a:cubicBezTo>
                  <a:cubicBezTo>
                    <a:pt x="4" y="34"/>
                    <a:pt x="7" y="37"/>
                    <a:pt x="7" y="38"/>
                  </a:cubicBezTo>
                  <a:cubicBezTo>
                    <a:pt x="7" y="39"/>
                    <a:pt x="5" y="40"/>
                    <a:pt x="5" y="40"/>
                  </a:cubicBezTo>
                  <a:cubicBezTo>
                    <a:pt x="13" y="45"/>
                    <a:pt x="21" y="40"/>
                    <a:pt x="27" y="47"/>
                  </a:cubicBezTo>
                  <a:cubicBezTo>
                    <a:pt x="29" y="49"/>
                    <a:pt x="31" y="52"/>
                    <a:pt x="33" y="54"/>
                  </a:cubicBezTo>
                  <a:cubicBezTo>
                    <a:pt x="34" y="54"/>
                    <a:pt x="39" y="51"/>
                    <a:pt x="40" y="51"/>
                  </a:cubicBezTo>
                  <a:cubicBezTo>
                    <a:pt x="45" y="53"/>
                    <a:pt x="40" y="60"/>
                    <a:pt x="44" y="59"/>
                  </a:cubicBezTo>
                  <a:cubicBezTo>
                    <a:pt x="50" y="56"/>
                    <a:pt x="45" y="60"/>
                    <a:pt x="50" y="61"/>
                  </a:cubicBezTo>
                  <a:cubicBezTo>
                    <a:pt x="52" y="61"/>
                    <a:pt x="55" y="58"/>
                    <a:pt x="57" y="58"/>
                  </a:cubicBezTo>
                  <a:cubicBezTo>
                    <a:pt x="62" y="59"/>
                    <a:pt x="57" y="64"/>
                    <a:pt x="58" y="65"/>
                  </a:cubicBezTo>
                  <a:cubicBezTo>
                    <a:pt x="59" y="66"/>
                    <a:pt x="64" y="68"/>
                    <a:pt x="64" y="69"/>
                  </a:cubicBezTo>
                  <a:cubicBezTo>
                    <a:pt x="63" y="74"/>
                    <a:pt x="65" y="77"/>
                    <a:pt x="67" y="82"/>
                  </a:cubicBezTo>
                  <a:cubicBezTo>
                    <a:pt x="68" y="81"/>
                    <a:pt x="70" y="81"/>
                    <a:pt x="72" y="80"/>
                  </a:cubicBezTo>
                  <a:cubicBezTo>
                    <a:pt x="74" y="80"/>
                    <a:pt x="75" y="82"/>
                    <a:pt x="76" y="82"/>
                  </a:cubicBezTo>
                  <a:cubicBezTo>
                    <a:pt x="76" y="80"/>
                    <a:pt x="76" y="78"/>
                    <a:pt x="76" y="76"/>
                  </a:cubicBezTo>
                  <a:cubicBezTo>
                    <a:pt x="76" y="72"/>
                    <a:pt x="76" y="75"/>
                    <a:pt x="74" y="72"/>
                  </a:cubicBezTo>
                  <a:cubicBezTo>
                    <a:pt x="72" y="70"/>
                    <a:pt x="78" y="70"/>
                    <a:pt x="79" y="70"/>
                  </a:cubicBezTo>
                  <a:cubicBezTo>
                    <a:pt x="80" y="67"/>
                    <a:pt x="72" y="65"/>
                    <a:pt x="73" y="6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6225108" y="4965029"/>
              <a:ext cx="659201" cy="388856"/>
            </a:xfrm>
            <a:custGeom>
              <a:avLst/>
              <a:gdLst/>
              <a:ahLst/>
              <a:cxnLst/>
              <a:rect l="l" t="t" r="r" b="b"/>
              <a:pathLst>
                <a:path w="170" h="91" extrusionOk="0">
                  <a:moveTo>
                    <a:pt x="156" y="70"/>
                  </a:moveTo>
                  <a:cubicBezTo>
                    <a:pt x="155" y="69"/>
                    <a:pt x="154" y="69"/>
                    <a:pt x="154" y="68"/>
                  </a:cubicBezTo>
                  <a:cubicBezTo>
                    <a:pt x="153" y="64"/>
                    <a:pt x="159" y="60"/>
                    <a:pt x="159" y="57"/>
                  </a:cubicBezTo>
                  <a:cubicBezTo>
                    <a:pt x="145" y="54"/>
                    <a:pt x="147" y="53"/>
                    <a:pt x="141" y="49"/>
                  </a:cubicBezTo>
                  <a:cubicBezTo>
                    <a:pt x="135" y="45"/>
                    <a:pt x="150" y="36"/>
                    <a:pt x="138" y="36"/>
                  </a:cubicBezTo>
                  <a:cubicBezTo>
                    <a:pt x="129" y="37"/>
                    <a:pt x="132" y="32"/>
                    <a:pt x="127" y="30"/>
                  </a:cubicBezTo>
                  <a:cubicBezTo>
                    <a:pt x="122" y="27"/>
                    <a:pt x="122" y="34"/>
                    <a:pt x="112" y="29"/>
                  </a:cubicBezTo>
                  <a:cubicBezTo>
                    <a:pt x="105" y="25"/>
                    <a:pt x="103" y="41"/>
                    <a:pt x="95" y="36"/>
                  </a:cubicBezTo>
                  <a:cubicBezTo>
                    <a:pt x="87" y="31"/>
                    <a:pt x="101" y="31"/>
                    <a:pt x="88" y="26"/>
                  </a:cubicBezTo>
                  <a:cubicBezTo>
                    <a:pt x="75" y="21"/>
                    <a:pt x="72" y="14"/>
                    <a:pt x="68" y="15"/>
                  </a:cubicBezTo>
                  <a:cubicBezTo>
                    <a:pt x="63" y="17"/>
                    <a:pt x="62" y="8"/>
                    <a:pt x="50" y="13"/>
                  </a:cubicBezTo>
                  <a:cubicBezTo>
                    <a:pt x="36" y="18"/>
                    <a:pt x="39" y="9"/>
                    <a:pt x="31" y="9"/>
                  </a:cubicBezTo>
                  <a:cubicBezTo>
                    <a:pt x="23" y="9"/>
                    <a:pt x="21" y="0"/>
                    <a:pt x="16" y="2"/>
                  </a:cubicBezTo>
                  <a:cubicBezTo>
                    <a:pt x="11" y="4"/>
                    <a:pt x="4" y="1"/>
                    <a:pt x="0" y="7"/>
                  </a:cubicBezTo>
                  <a:cubicBezTo>
                    <a:pt x="15" y="22"/>
                    <a:pt x="22" y="14"/>
                    <a:pt x="26" y="24"/>
                  </a:cubicBezTo>
                  <a:cubicBezTo>
                    <a:pt x="30" y="34"/>
                    <a:pt x="36" y="22"/>
                    <a:pt x="41" y="44"/>
                  </a:cubicBezTo>
                  <a:cubicBezTo>
                    <a:pt x="45" y="66"/>
                    <a:pt x="42" y="70"/>
                    <a:pt x="38" y="72"/>
                  </a:cubicBezTo>
                  <a:cubicBezTo>
                    <a:pt x="47" y="76"/>
                    <a:pt x="42" y="73"/>
                    <a:pt x="48" y="72"/>
                  </a:cubicBezTo>
                  <a:cubicBezTo>
                    <a:pt x="51" y="71"/>
                    <a:pt x="60" y="76"/>
                    <a:pt x="62" y="74"/>
                  </a:cubicBezTo>
                  <a:cubicBezTo>
                    <a:pt x="62" y="74"/>
                    <a:pt x="64" y="69"/>
                    <a:pt x="64" y="69"/>
                  </a:cubicBezTo>
                  <a:cubicBezTo>
                    <a:pt x="66" y="66"/>
                    <a:pt x="68" y="69"/>
                    <a:pt x="77" y="77"/>
                  </a:cubicBezTo>
                  <a:cubicBezTo>
                    <a:pt x="77" y="78"/>
                    <a:pt x="79" y="78"/>
                    <a:pt x="79" y="79"/>
                  </a:cubicBezTo>
                  <a:cubicBezTo>
                    <a:pt x="79" y="80"/>
                    <a:pt x="79" y="82"/>
                    <a:pt x="80" y="83"/>
                  </a:cubicBezTo>
                  <a:cubicBezTo>
                    <a:pt x="82" y="85"/>
                    <a:pt x="83" y="80"/>
                    <a:pt x="86" y="84"/>
                  </a:cubicBezTo>
                  <a:cubicBezTo>
                    <a:pt x="86" y="84"/>
                    <a:pt x="86" y="85"/>
                    <a:pt x="86" y="85"/>
                  </a:cubicBezTo>
                  <a:cubicBezTo>
                    <a:pt x="93" y="85"/>
                    <a:pt x="98" y="83"/>
                    <a:pt x="104" y="81"/>
                  </a:cubicBezTo>
                  <a:cubicBezTo>
                    <a:pt x="105" y="81"/>
                    <a:pt x="106" y="82"/>
                    <a:pt x="107" y="82"/>
                  </a:cubicBezTo>
                  <a:cubicBezTo>
                    <a:pt x="108" y="82"/>
                    <a:pt x="120" y="82"/>
                    <a:pt x="120" y="82"/>
                  </a:cubicBezTo>
                  <a:cubicBezTo>
                    <a:pt x="122" y="81"/>
                    <a:pt x="124" y="80"/>
                    <a:pt x="124" y="79"/>
                  </a:cubicBezTo>
                  <a:cubicBezTo>
                    <a:pt x="127" y="77"/>
                    <a:pt x="128" y="73"/>
                    <a:pt x="132" y="73"/>
                  </a:cubicBezTo>
                  <a:cubicBezTo>
                    <a:pt x="133" y="73"/>
                    <a:pt x="142" y="76"/>
                    <a:pt x="143" y="77"/>
                  </a:cubicBezTo>
                  <a:cubicBezTo>
                    <a:pt x="143" y="78"/>
                    <a:pt x="139" y="80"/>
                    <a:pt x="146" y="83"/>
                  </a:cubicBezTo>
                  <a:cubicBezTo>
                    <a:pt x="149" y="84"/>
                    <a:pt x="151" y="82"/>
                    <a:pt x="154" y="82"/>
                  </a:cubicBezTo>
                  <a:cubicBezTo>
                    <a:pt x="159" y="83"/>
                    <a:pt x="159" y="91"/>
                    <a:pt x="165" y="84"/>
                  </a:cubicBezTo>
                  <a:cubicBezTo>
                    <a:pt x="170" y="78"/>
                    <a:pt x="156" y="71"/>
                    <a:pt x="156" y="7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6814320" y="3094218"/>
              <a:ext cx="2332431" cy="2315219"/>
            </a:xfrm>
            <a:custGeom>
              <a:avLst/>
              <a:gdLst/>
              <a:ahLst/>
              <a:cxnLst/>
              <a:rect l="l" t="t" r="r" b="b"/>
              <a:pathLst>
                <a:path w="601" h="542" extrusionOk="0">
                  <a:moveTo>
                    <a:pt x="601" y="14"/>
                  </a:moveTo>
                  <a:cubicBezTo>
                    <a:pt x="601" y="490"/>
                    <a:pt x="601" y="490"/>
                    <a:pt x="601" y="490"/>
                  </a:cubicBezTo>
                  <a:cubicBezTo>
                    <a:pt x="601" y="489"/>
                    <a:pt x="600" y="489"/>
                    <a:pt x="597" y="492"/>
                  </a:cubicBezTo>
                  <a:cubicBezTo>
                    <a:pt x="592" y="498"/>
                    <a:pt x="587" y="501"/>
                    <a:pt x="581" y="505"/>
                  </a:cubicBezTo>
                  <a:cubicBezTo>
                    <a:pt x="574" y="508"/>
                    <a:pt x="577" y="510"/>
                    <a:pt x="570" y="512"/>
                  </a:cubicBezTo>
                  <a:cubicBezTo>
                    <a:pt x="562" y="514"/>
                    <a:pt x="568" y="519"/>
                    <a:pt x="563" y="522"/>
                  </a:cubicBezTo>
                  <a:cubicBezTo>
                    <a:pt x="558" y="526"/>
                    <a:pt x="550" y="531"/>
                    <a:pt x="554" y="536"/>
                  </a:cubicBezTo>
                  <a:cubicBezTo>
                    <a:pt x="559" y="541"/>
                    <a:pt x="551" y="542"/>
                    <a:pt x="549" y="540"/>
                  </a:cubicBezTo>
                  <a:cubicBezTo>
                    <a:pt x="547" y="538"/>
                    <a:pt x="540" y="534"/>
                    <a:pt x="540" y="534"/>
                  </a:cubicBezTo>
                  <a:cubicBezTo>
                    <a:pt x="540" y="534"/>
                    <a:pt x="545" y="527"/>
                    <a:pt x="543" y="526"/>
                  </a:cubicBezTo>
                  <a:cubicBezTo>
                    <a:pt x="542" y="524"/>
                    <a:pt x="540" y="528"/>
                    <a:pt x="539" y="523"/>
                  </a:cubicBezTo>
                  <a:cubicBezTo>
                    <a:pt x="538" y="518"/>
                    <a:pt x="536" y="521"/>
                    <a:pt x="521" y="522"/>
                  </a:cubicBezTo>
                  <a:cubicBezTo>
                    <a:pt x="505" y="523"/>
                    <a:pt x="506" y="521"/>
                    <a:pt x="505" y="512"/>
                  </a:cubicBezTo>
                  <a:cubicBezTo>
                    <a:pt x="505" y="503"/>
                    <a:pt x="506" y="493"/>
                    <a:pt x="502" y="493"/>
                  </a:cubicBezTo>
                  <a:cubicBezTo>
                    <a:pt x="498" y="493"/>
                    <a:pt x="491" y="493"/>
                    <a:pt x="491" y="493"/>
                  </a:cubicBezTo>
                  <a:cubicBezTo>
                    <a:pt x="491" y="493"/>
                    <a:pt x="489" y="487"/>
                    <a:pt x="491" y="476"/>
                  </a:cubicBezTo>
                  <a:cubicBezTo>
                    <a:pt x="494" y="465"/>
                    <a:pt x="496" y="455"/>
                    <a:pt x="489" y="461"/>
                  </a:cubicBezTo>
                  <a:cubicBezTo>
                    <a:pt x="481" y="467"/>
                    <a:pt x="484" y="449"/>
                    <a:pt x="474" y="445"/>
                  </a:cubicBezTo>
                  <a:cubicBezTo>
                    <a:pt x="465" y="441"/>
                    <a:pt x="468" y="429"/>
                    <a:pt x="458" y="436"/>
                  </a:cubicBezTo>
                  <a:cubicBezTo>
                    <a:pt x="443" y="446"/>
                    <a:pt x="434" y="433"/>
                    <a:pt x="410" y="439"/>
                  </a:cubicBezTo>
                  <a:cubicBezTo>
                    <a:pt x="392" y="444"/>
                    <a:pt x="392" y="444"/>
                    <a:pt x="383" y="434"/>
                  </a:cubicBezTo>
                  <a:cubicBezTo>
                    <a:pt x="376" y="426"/>
                    <a:pt x="371" y="419"/>
                    <a:pt x="370" y="417"/>
                  </a:cubicBezTo>
                  <a:cubicBezTo>
                    <a:pt x="369" y="415"/>
                    <a:pt x="370" y="413"/>
                    <a:pt x="370" y="413"/>
                  </a:cubicBezTo>
                  <a:cubicBezTo>
                    <a:pt x="368" y="395"/>
                    <a:pt x="373" y="409"/>
                    <a:pt x="390" y="390"/>
                  </a:cubicBezTo>
                  <a:cubicBezTo>
                    <a:pt x="388" y="375"/>
                    <a:pt x="379" y="390"/>
                    <a:pt x="377" y="377"/>
                  </a:cubicBezTo>
                  <a:cubicBezTo>
                    <a:pt x="376" y="364"/>
                    <a:pt x="372" y="370"/>
                    <a:pt x="367" y="355"/>
                  </a:cubicBezTo>
                  <a:cubicBezTo>
                    <a:pt x="363" y="341"/>
                    <a:pt x="375" y="356"/>
                    <a:pt x="375" y="345"/>
                  </a:cubicBezTo>
                  <a:cubicBezTo>
                    <a:pt x="375" y="335"/>
                    <a:pt x="383" y="344"/>
                    <a:pt x="382" y="327"/>
                  </a:cubicBezTo>
                  <a:cubicBezTo>
                    <a:pt x="381" y="320"/>
                    <a:pt x="373" y="324"/>
                    <a:pt x="371" y="332"/>
                  </a:cubicBezTo>
                  <a:cubicBezTo>
                    <a:pt x="369" y="339"/>
                    <a:pt x="358" y="342"/>
                    <a:pt x="363" y="332"/>
                  </a:cubicBezTo>
                  <a:cubicBezTo>
                    <a:pt x="368" y="323"/>
                    <a:pt x="356" y="324"/>
                    <a:pt x="343" y="332"/>
                  </a:cubicBezTo>
                  <a:cubicBezTo>
                    <a:pt x="329" y="339"/>
                    <a:pt x="348" y="337"/>
                    <a:pt x="343" y="347"/>
                  </a:cubicBezTo>
                  <a:cubicBezTo>
                    <a:pt x="339" y="357"/>
                    <a:pt x="335" y="340"/>
                    <a:pt x="330" y="343"/>
                  </a:cubicBezTo>
                  <a:cubicBezTo>
                    <a:pt x="324" y="346"/>
                    <a:pt x="335" y="348"/>
                    <a:pt x="328" y="353"/>
                  </a:cubicBezTo>
                  <a:cubicBezTo>
                    <a:pt x="321" y="359"/>
                    <a:pt x="317" y="347"/>
                    <a:pt x="307" y="369"/>
                  </a:cubicBezTo>
                  <a:cubicBezTo>
                    <a:pt x="300" y="369"/>
                    <a:pt x="256" y="385"/>
                    <a:pt x="248" y="387"/>
                  </a:cubicBezTo>
                  <a:cubicBezTo>
                    <a:pt x="241" y="389"/>
                    <a:pt x="243" y="387"/>
                    <a:pt x="243" y="400"/>
                  </a:cubicBezTo>
                  <a:cubicBezTo>
                    <a:pt x="243" y="413"/>
                    <a:pt x="243" y="516"/>
                    <a:pt x="243" y="516"/>
                  </a:cubicBezTo>
                  <a:cubicBezTo>
                    <a:pt x="236" y="516"/>
                    <a:pt x="232" y="522"/>
                    <a:pt x="228" y="515"/>
                  </a:cubicBezTo>
                  <a:cubicBezTo>
                    <a:pt x="218" y="498"/>
                    <a:pt x="218" y="495"/>
                    <a:pt x="213" y="491"/>
                  </a:cubicBezTo>
                  <a:cubicBezTo>
                    <a:pt x="208" y="488"/>
                    <a:pt x="200" y="480"/>
                    <a:pt x="190" y="481"/>
                  </a:cubicBezTo>
                  <a:cubicBezTo>
                    <a:pt x="181" y="483"/>
                    <a:pt x="172" y="486"/>
                    <a:pt x="166" y="490"/>
                  </a:cubicBezTo>
                  <a:cubicBezTo>
                    <a:pt x="161" y="495"/>
                    <a:pt x="155" y="501"/>
                    <a:pt x="155" y="501"/>
                  </a:cubicBezTo>
                  <a:cubicBezTo>
                    <a:pt x="150" y="480"/>
                    <a:pt x="172" y="477"/>
                    <a:pt x="159" y="466"/>
                  </a:cubicBezTo>
                  <a:cubicBezTo>
                    <a:pt x="147" y="455"/>
                    <a:pt x="146" y="470"/>
                    <a:pt x="140" y="458"/>
                  </a:cubicBezTo>
                  <a:cubicBezTo>
                    <a:pt x="134" y="447"/>
                    <a:pt x="125" y="458"/>
                    <a:pt x="126" y="450"/>
                  </a:cubicBezTo>
                  <a:cubicBezTo>
                    <a:pt x="126" y="448"/>
                    <a:pt x="119" y="416"/>
                    <a:pt x="110" y="415"/>
                  </a:cubicBezTo>
                  <a:cubicBezTo>
                    <a:pt x="98" y="414"/>
                    <a:pt x="93" y="404"/>
                    <a:pt x="109" y="402"/>
                  </a:cubicBezTo>
                  <a:cubicBezTo>
                    <a:pt x="124" y="400"/>
                    <a:pt x="112" y="409"/>
                    <a:pt x="129" y="408"/>
                  </a:cubicBezTo>
                  <a:cubicBezTo>
                    <a:pt x="146" y="406"/>
                    <a:pt x="107" y="394"/>
                    <a:pt x="122" y="389"/>
                  </a:cubicBezTo>
                  <a:cubicBezTo>
                    <a:pt x="134" y="385"/>
                    <a:pt x="119" y="384"/>
                    <a:pt x="130" y="377"/>
                  </a:cubicBezTo>
                  <a:cubicBezTo>
                    <a:pt x="140" y="370"/>
                    <a:pt x="136" y="380"/>
                    <a:pt x="148" y="377"/>
                  </a:cubicBezTo>
                  <a:cubicBezTo>
                    <a:pt x="160" y="374"/>
                    <a:pt x="183" y="385"/>
                    <a:pt x="168" y="373"/>
                  </a:cubicBezTo>
                  <a:cubicBezTo>
                    <a:pt x="157" y="364"/>
                    <a:pt x="177" y="350"/>
                    <a:pt x="172" y="342"/>
                  </a:cubicBezTo>
                  <a:cubicBezTo>
                    <a:pt x="166" y="333"/>
                    <a:pt x="174" y="333"/>
                    <a:pt x="171" y="327"/>
                  </a:cubicBezTo>
                  <a:cubicBezTo>
                    <a:pt x="169" y="321"/>
                    <a:pt x="158" y="316"/>
                    <a:pt x="153" y="323"/>
                  </a:cubicBezTo>
                  <a:cubicBezTo>
                    <a:pt x="148" y="329"/>
                    <a:pt x="150" y="326"/>
                    <a:pt x="137" y="320"/>
                  </a:cubicBezTo>
                  <a:cubicBezTo>
                    <a:pt x="124" y="313"/>
                    <a:pt x="114" y="317"/>
                    <a:pt x="99" y="330"/>
                  </a:cubicBezTo>
                  <a:cubicBezTo>
                    <a:pt x="85" y="342"/>
                    <a:pt x="81" y="331"/>
                    <a:pt x="74" y="342"/>
                  </a:cubicBezTo>
                  <a:cubicBezTo>
                    <a:pt x="71" y="354"/>
                    <a:pt x="63" y="348"/>
                    <a:pt x="64" y="356"/>
                  </a:cubicBezTo>
                  <a:cubicBezTo>
                    <a:pt x="63" y="348"/>
                    <a:pt x="66" y="352"/>
                    <a:pt x="69" y="340"/>
                  </a:cubicBezTo>
                  <a:cubicBezTo>
                    <a:pt x="43" y="327"/>
                    <a:pt x="82" y="336"/>
                    <a:pt x="62" y="312"/>
                  </a:cubicBezTo>
                  <a:cubicBezTo>
                    <a:pt x="41" y="287"/>
                    <a:pt x="41" y="289"/>
                    <a:pt x="32" y="292"/>
                  </a:cubicBezTo>
                  <a:cubicBezTo>
                    <a:pt x="23" y="295"/>
                    <a:pt x="33" y="277"/>
                    <a:pt x="16" y="271"/>
                  </a:cubicBezTo>
                  <a:cubicBezTo>
                    <a:pt x="0" y="266"/>
                    <a:pt x="27" y="243"/>
                    <a:pt x="18" y="233"/>
                  </a:cubicBezTo>
                  <a:cubicBezTo>
                    <a:pt x="9" y="223"/>
                    <a:pt x="33" y="188"/>
                    <a:pt x="40" y="199"/>
                  </a:cubicBezTo>
                  <a:cubicBezTo>
                    <a:pt x="59" y="227"/>
                    <a:pt x="66" y="219"/>
                    <a:pt x="64" y="198"/>
                  </a:cubicBezTo>
                  <a:cubicBezTo>
                    <a:pt x="62" y="177"/>
                    <a:pt x="97" y="171"/>
                    <a:pt x="109" y="154"/>
                  </a:cubicBezTo>
                  <a:cubicBezTo>
                    <a:pt x="121" y="136"/>
                    <a:pt x="125" y="167"/>
                    <a:pt x="141" y="153"/>
                  </a:cubicBezTo>
                  <a:cubicBezTo>
                    <a:pt x="157" y="139"/>
                    <a:pt x="152" y="154"/>
                    <a:pt x="177" y="158"/>
                  </a:cubicBezTo>
                  <a:cubicBezTo>
                    <a:pt x="202" y="161"/>
                    <a:pt x="227" y="203"/>
                    <a:pt x="242" y="187"/>
                  </a:cubicBezTo>
                  <a:cubicBezTo>
                    <a:pt x="253" y="176"/>
                    <a:pt x="260" y="167"/>
                    <a:pt x="274" y="175"/>
                  </a:cubicBezTo>
                  <a:cubicBezTo>
                    <a:pt x="288" y="184"/>
                    <a:pt x="285" y="160"/>
                    <a:pt x="315" y="182"/>
                  </a:cubicBezTo>
                  <a:cubicBezTo>
                    <a:pt x="346" y="204"/>
                    <a:pt x="331" y="170"/>
                    <a:pt x="350" y="183"/>
                  </a:cubicBezTo>
                  <a:cubicBezTo>
                    <a:pt x="370" y="196"/>
                    <a:pt x="398" y="167"/>
                    <a:pt x="368" y="155"/>
                  </a:cubicBezTo>
                  <a:cubicBezTo>
                    <a:pt x="315" y="133"/>
                    <a:pt x="384" y="137"/>
                    <a:pt x="361" y="117"/>
                  </a:cubicBezTo>
                  <a:cubicBezTo>
                    <a:pt x="344" y="102"/>
                    <a:pt x="408" y="104"/>
                    <a:pt x="386" y="95"/>
                  </a:cubicBezTo>
                  <a:cubicBezTo>
                    <a:pt x="364" y="86"/>
                    <a:pt x="355" y="59"/>
                    <a:pt x="383" y="61"/>
                  </a:cubicBezTo>
                  <a:cubicBezTo>
                    <a:pt x="410" y="62"/>
                    <a:pt x="504" y="39"/>
                    <a:pt x="530" y="29"/>
                  </a:cubicBezTo>
                  <a:cubicBezTo>
                    <a:pt x="557" y="19"/>
                    <a:pt x="563" y="0"/>
                    <a:pt x="578" y="12"/>
                  </a:cubicBezTo>
                  <a:cubicBezTo>
                    <a:pt x="587" y="19"/>
                    <a:pt x="595" y="14"/>
                    <a:pt x="601" y="1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4265410" y="563962"/>
              <a:ext cx="1167030" cy="1860060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89" y="85"/>
                  </a:moveTo>
                  <a:cubicBezTo>
                    <a:pt x="88" y="85"/>
                    <a:pt x="89" y="85"/>
                    <a:pt x="89" y="85"/>
                  </a:cubicBezTo>
                  <a:close/>
                  <a:moveTo>
                    <a:pt x="290" y="297"/>
                  </a:moveTo>
                  <a:cubicBezTo>
                    <a:pt x="287" y="289"/>
                    <a:pt x="270" y="284"/>
                    <a:pt x="261" y="276"/>
                  </a:cubicBezTo>
                  <a:cubicBezTo>
                    <a:pt x="253" y="268"/>
                    <a:pt x="273" y="270"/>
                    <a:pt x="273" y="257"/>
                  </a:cubicBezTo>
                  <a:cubicBezTo>
                    <a:pt x="274" y="249"/>
                    <a:pt x="257" y="249"/>
                    <a:pt x="260" y="245"/>
                  </a:cubicBezTo>
                  <a:cubicBezTo>
                    <a:pt x="263" y="240"/>
                    <a:pt x="255" y="241"/>
                    <a:pt x="262" y="236"/>
                  </a:cubicBezTo>
                  <a:cubicBezTo>
                    <a:pt x="269" y="231"/>
                    <a:pt x="251" y="229"/>
                    <a:pt x="249" y="222"/>
                  </a:cubicBezTo>
                  <a:cubicBezTo>
                    <a:pt x="247" y="215"/>
                    <a:pt x="261" y="216"/>
                    <a:pt x="252" y="211"/>
                  </a:cubicBezTo>
                  <a:cubicBezTo>
                    <a:pt x="246" y="208"/>
                    <a:pt x="253" y="210"/>
                    <a:pt x="252" y="203"/>
                  </a:cubicBezTo>
                  <a:cubicBezTo>
                    <a:pt x="252" y="196"/>
                    <a:pt x="258" y="200"/>
                    <a:pt x="254" y="196"/>
                  </a:cubicBezTo>
                  <a:cubicBezTo>
                    <a:pt x="250" y="191"/>
                    <a:pt x="253" y="191"/>
                    <a:pt x="260" y="193"/>
                  </a:cubicBezTo>
                  <a:cubicBezTo>
                    <a:pt x="268" y="194"/>
                    <a:pt x="246" y="151"/>
                    <a:pt x="237" y="144"/>
                  </a:cubicBezTo>
                  <a:cubicBezTo>
                    <a:pt x="228" y="137"/>
                    <a:pt x="250" y="121"/>
                    <a:pt x="257" y="112"/>
                  </a:cubicBezTo>
                  <a:cubicBezTo>
                    <a:pt x="265" y="103"/>
                    <a:pt x="255" y="107"/>
                    <a:pt x="246" y="93"/>
                  </a:cubicBezTo>
                  <a:cubicBezTo>
                    <a:pt x="237" y="79"/>
                    <a:pt x="231" y="98"/>
                    <a:pt x="223" y="76"/>
                  </a:cubicBezTo>
                  <a:cubicBezTo>
                    <a:pt x="218" y="61"/>
                    <a:pt x="231" y="64"/>
                    <a:pt x="229" y="58"/>
                  </a:cubicBezTo>
                  <a:cubicBezTo>
                    <a:pt x="226" y="51"/>
                    <a:pt x="210" y="59"/>
                    <a:pt x="232" y="47"/>
                  </a:cubicBezTo>
                  <a:cubicBezTo>
                    <a:pt x="217" y="40"/>
                    <a:pt x="245" y="32"/>
                    <a:pt x="240" y="25"/>
                  </a:cubicBezTo>
                  <a:cubicBezTo>
                    <a:pt x="236" y="18"/>
                    <a:pt x="215" y="12"/>
                    <a:pt x="211" y="6"/>
                  </a:cubicBezTo>
                  <a:cubicBezTo>
                    <a:pt x="206" y="0"/>
                    <a:pt x="204" y="1"/>
                    <a:pt x="197" y="4"/>
                  </a:cubicBezTo>
                  <a:cubicBezTo>
                    <a:pt x="177" y="14"/>
                    <a:pt x="179" y="3"/>
                    <a:pt x="170" y="9"/>
                  </a:cubicBezTo>
                  <a:cubicBezTo>
                    <a:pt x="161" y="15"/>
                    <a:pt x="155" y="22"/>
                    <a:pt x="156" y="29"/>
                  </a:cubicBezTo>
                  <a:cubicBezTo>
                    <a:pt x="156" y="36"/>
                    <a:pt x="150" y="38"/>
                    <a:pt x="154" y="45"/>
                  </a:cubicBezTo>
                  <a:cubicBezTo>
                    <a:pt x="161" y="56"/>
                    <a:pt x="143" y="49"/>
                    <a:pt x="140" y="58"/>
                  </a:cubicBezTo>
                  <a:cubicBezTo>
                    <a:pt x="137" y="67"/>
                    <a:pt x="135" y="66"/>
                    <a:pt x="132" y="68"/>
                  </a:cubicBezTo>
                  <a:cubicBezTo>
                    <a:pt x="124" y="60"/>
                    <a:pt x="114" y="58"/>
                    <a:pt x="109" y="57"/>
                  </a:cubicBezTo>
                  <a:cubicBezTo>
                    <a:pt x="104" y="55"/>
                    <a:pt x="107" y="62"/>
                    <a:pt x="96" y="64"/>
                  </a:cubicBezTo>
                  <a:cubicBezTo>
                    <a:pt x="85" y="67"/>
                    <a:pt x="94" y="61"/>
                    <a:pt x="78" y="61"/>
                  </a:cubicBezTo>
                  <a:cubicBezTo>
                    <a:pt x="62" y="62"/>
                    <a:pt x="76" y="60"/>
                    <a:pt x="66" y="50"/>
                  </a:cubicBezTo>
                  <a:cubicBezTo>
                    <a:pt x="55" y="39"/>
                    <a:pt x="46" y="31"/>
                    <a:pt x="39" y="37"/>
                  </a:cubicBezTo>
                  <a:cubicBezTo>
                    <a:pt x="35" y="41"/>
                    <a:pt x="40" y="45"/>
                    <a:pt x="39" y="47"/>
                  </a:cubicBezTo>
                  <a:cubicBezTo>
                    <a:pt x="37" y="49"/>
                    <a:pt x="30" y="42"/>
                    <a:pt x="27" y="47"/>
                  </a:cubicBezTo>
                  <a:cubicBezTo>
                    <a:pt x="38" y="51"/>
                    <a:pt x="24" y="48"/>
                    <a:pt x="37" y="56"/>
                  </a:cubicBezTo>
                  <a:cubicBezTo>
                    <a:pt x="50" y="64"/>
                    <a:pt x="63" y="74"/>
                    <a:pt x="72" y="75"/>
                  </a:cubicBezTo>
                  <a:cubicBezTo>
                    <a:pt x="82" y="75"/>
                    <a:pt x="90" y="80"/>
                    <a:pt x="89" y="84"/>
                  </a:cubicBezTo>
                  <a:cubicBezTo>
                    <a:pt x="89" y="84"/>
                    <a:pt x="89" y="85"/>
                    <a:pt x="89" y="85"/>
                  </a:cubicBezTo>
                  <a:cubicBezTo>
                    <a:pt x="89" y="85"/>
                    <a:pt x="91" y="85"/>
                    <a:pt x="95" y="88"/>
                  </a:cubicBezTo>
                  <a:cubicBezTo>
                    <a:pt x="110" y="101"/>
                    <a:pt x="95" y="92"/>
                    <a:pt x="98" y="104"/>
                  </a:cubicBezTo>
                  <a:cubicBezTo>
                    <a:pt x="101" y="117"/>
                    <a:pt x="95" y="110"/>
                    <a:pt x="96" y="116"/>
                  </a:cubicBezTo>
                  <a:cubicBezTo>
                    <a:pt x="97" y="119"/>
                    <a:pt x="104" y="114"/>
                    <a:pt x="105" y="118"/>
                  </a:cubicBezTo>
                  <a:cubicBezTo>
                    <a:pt x="106" y="122"/>
                    <a:pt x="99" y="124"/>
                    <a:pt x="100" y="131"/>
                  </a:cubicBezTo>
                  <a:cubicBezTo>
                    <a:pt x="101" y="137"/>
                    <a:pt x="113" y="141"/>
                    <a:pt x="109" y="145"/>
                  </a:cubicBezTo>
                  <a:cubicBezTo>
                    <a:pt x="106" y="150"/>
                    <a:pt x="111" y="152"/>
                    <a:pt x="105" y="158"/>
                  </a:cubicBezTo>
                  <a:cubicBezTo>
                    <a:pt x="95" y="168"/>
                    <a:pt x="112" y="176"/>
                    <a:pt x="115" y="187"/>
                  </a:cubicBezTo>
                  <a:cubicBezTo>
                    <a:pt x="128" y="189"/>
                    <a:pt x="121" y="191"/>
                    <a:pt x="133" y="194"/>
                  </a:cubicBezTo>
                  <a:cubicBezTo>
                    <a:pt x="145" y="197"/>
                    <a:pt x="143" y="202"/>
                    <a:pt x="141" y="211"/>
                  </a:cubicBezTo>
                  <a:cubicBezTo>
                    <a:pt x="139" y="220"/>
                    <a:pt x="146" y="218"/>
                    <a:pt x="144" y="223"/>
                  </a:cubicBezTo>
                  <a:cubicBezTo>
                    <a:pt x="142" y="228"/>
                    <a:pt x="143" y="222"/>
                    <a:pt x="130" y="226"/>
                  </a:cubicBezTo>
                  <a:cubicBezTo>
                    <a:pt x="118" y="230"/>
                    <a:pt x="123" y="241"/>
                    <a:pt x="105" y="253"/>
                  </a:cubicBezTo>
                  <a:cubicBezTo>
                    <a:pt x="87" y="264"/>
                    <a:pt x="103" y="264"/>
                    <a:pt x="91" y="266"/>
                  </a:cubicBezTo>
                  <a:cubicBezTo>
                    <a:pt x="80" y="268"/>
                    <a:pt x="86" y="278"/>
                    <a:pt x="79" y="276"/>
                  </a:cubicBezTo>
                  <a:cubicBezTo>
                    <a:pt x="72" y="274"/>
                    <a:pt x="74" y="283"/>
                    <a:pt x="69" y="283"/>
                  </a:cubicBezTo>
                  <a:cubicBezTo>
                    <a:pt x="63" y="283"/>
                    <a:pt x="70" y="291"/>
                    <a:pt x="64" y="295"/>
                  </a:cubicBezTo>
                  <a:cubicBezTo>
                    <a:pt x="59" y="300"/>
                    <a:pt x="50" y="291"/>
                    <a:pt x="50" y="297"/>
                  </a:cubicBezTo>
                  <a:cubicBezTo>
                    <a:pt x="50" y="304"/>
                    <a:pt x="33" y="312"/>
                    <a:pt x="42" y="329"/>
                  </a:cubicBezTo>
                  <a:cubicBezTo>
                    <a:pt x="51" y="346"/>
                    <a:pt x="32" y="336"/>
                    <a:pt x="48" y="354"/>
                  </a:cubicBezTo>
                  <a:cubicBezTo>
                    <a:pt x="58" y="365"/>
                    <a:pt x="45" y="358"/>
                    <a:pt x="47" y="366"/>
                  </a:cubicBezTo>
                  <a:cubicBezTo>
                    <a:pt x="49" y="374"/>
                    <a:pt x="48" y="377"/>
                    <a:pt x="45" y="389"/>
                  </a:cubicBezTo>
                  <a:cubicBezTo>
                    <a:pt x="42" y="400"/>
                    <a:pt x="41" y="401"/>
                    <a:pt x="54" y="405"/>
                  </a:cubicBezTo>
                  <a:cubicBezTo>
                    <a:pt x="67" y="408"/>
                    <a:pt x="76" y="407"/>
                    <a:pt x="73" y="413"/>
                  </a:cubicBezTo>
                  <a:cubicBezTo>
                    <a:pt x="70" y="420"/>
                    <a:pt x="74" y="430"/>
                    <a:pt x="79" y="423"/>
                  </a:cubicBezTo>
                  <a:cubicBezTo>
                    <a:pt x="85" y="416"/>
                    <a:pt x="93" y="418"/>
                    <a:pt x="87" y="426"/>
                  </a:cubicBezTo>
                  <a:cubicBezTo>
                    <a:pt x="82" y="434"/>
                    <a:pt x="80" y="435"/>
                    <a:pt x="95" y="428"/>
                  </a:cubicBezTo>
                  <a:cubicBezTo>
                    <a:pt x="105" y="423"/>
                    <a:pt x="111" y="428"/>
                    <a:pt x="139" y="416"/>
                  </a:cubicBezTo>
                  <a:cubicBezTo>
                    <a:pt x="159" y="407"/>
                    <a:pt x="153" y="420"/>
                    <a:pt x="160" y="412"/>
                  </a:cubicBezTo>
                  <a:cubicBezTo>
                    <a:pt x="167" y="403"/>
                    <a:pt x="161" y="414"/>
                    <a:pt x="176" y="407"/>
                  </a:cubicBezTo>
                  <a:cubicBezTo>
                    <a:pt x="192" y="401"/>
                    <a:pt x="192" y="408"/>
                    <a:pt x="206" y="402"/>
                  </a:cubicBezTo>
                  <a:cubicBezTo>
                    <a:pt x="212" y="392"/>
                    <a:pt x="223" y="389"/>
                    <a:pt x="249" y="364"/>
                  </a:cubicBezTo>
                  <a:cubicBezTo>
                    <a:pt x="275" y="338"/>
                    <a:pt x="288" y="320"/>
                    <a:pt x="295" y="312"/>
                  </a:cubicBezTo>
                  <a:cubicBezTo>
                    <a:pt x="301" y="303"/>
                    <a:pt x="293" y="306"/>
                    <a:pt x="290" y="297"/>
                  </a:cubicBezTo>
                  <a:close/>
                  <a:moveTo>
                    <a:pt x="63" y="413"/>
                  </a:moveTo>
                  <a:cubicBezTo>
                    <a:pt x="62" y="415"/>
                    <a:pt x="69" y="415"/>
                    <a:pt x="69" y="413"/>
                  </a:cubicBezTo>
                  <a:cubicBezTo>
                    <a:pt x="69" y="412"/>
                    <a:pt x="63" y="410"/>
                    <a:pt x="63" y="413"/>
                  </a:cubicBezTo>
                  <a:close/>
                  <a:moveTo>
                    <a:pt x="57" y="407"/>
                  </a:moveTo>
                  <a:cubicBezTo>
                    <a:pt x="54" y="406"/>
                    <a:pt x="56" y="413"/>
                    <a:pt x="59" y="412"/>
                  </a:cubicBezTo>
                  <a:cubicBezTo>
                    <a:pt x="61" y="412"/>
                    <a:pt x="59" y="407"/>
                    <a:pt x="57" y="407"/>
                  </a:cubicBezTo>
                  <a:close/>
                  <a:moveTo>
                    <a:pt x="49" y="420"/>
                  </a:moveTo>
                  <a:cubicBezTo>
                    <a:pt x="49" y="422"/>
                    <a:pt x="53" y="420"/>
                    <a:pt x="52" y="418"/>
                  </a:cubicBezTo>
                  <a:cubicBezTo>
                    <a:pt x="51" y="417"/>
                    <a:pt x="49" y="418"/>
                    <a:pt x="49" y="420"/>
                  </a:cubicBezTo>
                  <a:close/>
                  <a:moveTo>
                    <a:pt x="60" y="419"/>
                  </a:moveTo>
                  <a:cubicBezTo>
                    <a:pt x="60" y="420"/>
                    <a:pt x="64" y="419"/>
                    <a:pt x="62" y="417"/>
                  </a:cubicBezTo>
                  <a:cubicBezTo>
                    <a:pt x="61" y="416"/>
                    <a:pt x="59" y="417"/>
                    <a:pt x="60" y="419"/>
                  </a:cubicBezTo>
                  <a:close/>
                  <a:moveTo>
                    <a:pt x="54" y="418"/>
                  </a:moveTo>
                  <a:cubicBezTo>
                    <a:pt x="54" y="420"/>
                    <a:pt x="58" y="418"/>
                    <a:pt x="57" y="417"/>
                  </a:cubicBezTo>
                  <a:cubicBezTo>
                    <a:pt x="57" y="415"/>
                    <a:pt x="54" y="417"/>
                    <a:pt x="54" y="418"/>
                  </a:cubicBezTo>
                  <a:close/>
                  <a:moveTo>
                    <a:pt x="13" y="421"/>
                  </a:moveTo>
                  <a:cubicBezTo>
                    <a:pt x="12" y="422"/>
                    <a:pt x="16" y="427"/>
                    <a:pt x="17" y="425"/>
                  </a:cubicBezTo>
                  <a:cubicBezTo>
                    <a:pt x="18" y="423"/>
                    <a:pt x="14" y="420"/>
                    <a:pt x="13" y="421"/>
                  </a:cubicBezTo>
                  <a:close/>
                  <a:moveTo>
                    <a:pt x="10" y="409"/>
                  </a:moveTo>
                  <a:cubicBezTo>
                    <a:pt x="1" y="406"/>
                    <a:pt x="11" y="411"/>
                    <a:pt x="9" y="415"/>
                  </a:cubicBezTo>
                  <a:cubicBezTo>
                    <a:pt x="6" y="419"/>
                    <a:pt x="7" y="411"/>
                    <a:pt x="5" y="413"/>
                  </a:cubicBezTo>
                  <a:cubicBezTo>
                    <a:pt x="4" y="415"/>
                    <a:pt x="0" y="414"/>
                    <a:pt x="0" y="418"/>
                  </a:cubicBezTo>
                  <a:cubicBezTo>
                    <a:pt x="0" y="421"/>
                    <a:pt x="2" y="418"/>
                    <a:pt x="3" y="418"/>
                  </a:cubicBezTo>
                  <a:cubicBezTo>
                    <a:pt x="4" y="418"/>
                    <a:pt x="4" y="420"/>
                    <a:pt x="8" y="422"/>
                  </a:cubicBezTo>
                  <a:cubicBezTo>
                    <a:pt x="9" y="422"/>
                    <a:pt x="10" y="423"/>
                    <a:pt x="12" y="421"/>
                  </a:cubicBezTo>
                  <a:cubicBezTo>
                    <a:pt x="14" y="420"/>
                    <a:pt x="11" y="418"/>
                    <a:pt x="13" y="416"/>
                  </a:cubicBezTo>
                  <a:cubicBezTo>
                    <a:pt x="14" y="415"/>
                    <a:pt x="15" y="419"/>
                    <a:pt x="18" y="415"/>
                  </a:cubicBezTo>
                  <a:cubicBezTo>
                    <a:pt x="22" y="411"/>
                    <a:pt x="18" y="412"/>
                    <a:pt x="10" y="409"/>
                  </a:cubicBezTo>
                  <a:close/>
                  <a:moveTo>
                    <a:pt x="131" y="216"/>
                  </a:moveTo>
                  <a:cubicBezTo>
                    <a:pt x="125" y="215"/>
                    <a:pt x="125" y="222"/>
                    <a:pt x="129" y="222"/>
                  </a:cubicBezTo>
                  <a:cubicBezTo>
                    <a:pt x="134" y="222"/>
                    <a:pt x="132" y="219"/>
                    <a:pt x="137" y="219"/>
                  </a:cubicBezTo>
                  <a:cubicBezTo>
                    <a:pt x="142" y="219"/>
                    <a:pt x="136" y="217"/>
                    <a:pt x="131" y="216"/>
                  </a:cubicBezTo>
                  <a:close/>
                  <a:moveTo>
                    <a:pt x="43" y="293"/>
                  </a:moveTo>
                  <a:cubicBezTo>
                    <a:pt x="41" y="292"/>
                    <a:pt x="38" y="293"/>
                    <a:pt x="43" y="297"/>
                  </a:cubicBezTo>
                  <a:cubicBezTo>
                    <a:pt x="44" y="298"/>
                    <a:pt x="46" y="297"/>
                    <a:pt x="48" y="294"/>
                  </a:cubicBezTo>
                  <a:cubicBezTo>
                    <a:pt x="50" y="291"/>
                    <a:pt x="45" y="293"/>
                    <a:pt x="43" y="29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2833073" y="359678"/>
              <a:ext cx="2548909" cy="2363602"/>
            </a:xfrm>
            <a:custGeom>
              <a:avLst/>
              <a:gdLst/>
              <a:ahLst/>
              <a:cxnLst/>
              <a:rect l="l" t="t" r="r" b="b"/>
              <a:pathLst>
                <a:path w="657" h="553" extrusionOk="0">
                  <a:moveTo>
                    <a:pt x="647" y="42"/>
                  </a:moveTo>
                  <a:cubicBezTo>
                    <a:pt x="637" y="40"/>
                    <a:pt x="637" y="54"/>
                    <a:pt x="616" y="49"/>
                  </a:cubicBezTo>
                  <a:cubicBezTo>
                    <a:pt x="594" y="44"/>
                    <a:pt x="589" y="48"/>
                    <a:pt x="596" y="49"/>
                  </a:cubicBezTo>
                  <a:cubicBezTo>
                    <a:pt x="602" y="49"/>
                    <a:pt x="602" y="52"/>
                    <a:pt x="613" y="53"/>
                  </a:cubicBezTo>
                  <a:cubicBezTo>
                    <a:pt x="624" y="54"/>
                    <a:pt x="622" y="61"/>
                    <a:pt x="620" y="64"/>
                  </a:cubicBezTo>
                  <a:cubicBezTo>
                    <a:pt x="617" y="66"/>
                    <a:pt x="621" y="66"/>
                    <a:pt x="626" y="65"/>
                  </a:cubicBezTo>
                  <a:cubicBezTo>
                    <a:pt x="632" y="63"/>
                    <a:pt x="631" y="56"/>
                    <a:pt x="635" y="60"/>
                  </a:cubicBezTo>
                  <a:cubicBezTo>
                    <a:pt x="639" y="64"/>
                    <a:pt x="640" y="61"/>
                    <a:pt x="648" y="63"/>
                  </a:cubicBezTo>
                  <a:cubicBezTo>
                    <a:pt x="649" y="64"/>
                    <a:pt x="650" y="66"/>
                    <a:pt x="650" y="67"/>
                  </a:cubicBezTo>
                  <a:cubicBezTo>
                    <a:pt x="653" y="77"/>
                    <a:pt x="644" y="74"/>
                    <a:pt x="639" y="71"/>
                  </a:cubicBezTo>
                  <a:cubicBezTo>
                    <a:pt x="633" y="69"/>
                    <a:pt x="634" y="68"/>
                    <a:pt x="631" y="73"/>
                  </a:cubicBezTo>
                  <a:cubicBezTo>
                    <a:pt x="627" y="81"/>
                    <a:pt x="610" y="78"/>
                    <a:pt x="610" y="86"/>
                  </a:cubicBezTo>
                  <a:cubicBezTo>
                    <a:pt x="609" y="95"/>
                    <a:pt x="607" y="97"/>
                    <a:pt x="601" y="95"/>
                  </a:cubicBezTo>
                  <a:cubicBezTo>
                    <a:pt x="586" y="88"/>
                    <a:pt x="614" y="80"/>
                    <a:pt x="609" y="73"/>
                  </a:cubicBezTo>
                  <a:cubicBezTo>
                    <a:pt x="605" y="66"/>
                    <a:pt x="584" y="60"/>
                    <a:pt x="580" y="54"/>
                  </a:cubicBezTo>
                  <a:cubicBezTo>
                    <a:pt x="575" y="48"/>
                    <a:pt x="573" y="49"/>
                    <a:pt x="566" y="52"/>
                  </a:cubicBezTo>
                  <a:cubicBezTo>
                    <a:pt x="546" y="62"/>
                    <a:pt x="548" y="51"/>
                    <a:pt x="539" y="57"/>
                  </a:cubicBezTo>
                  <a:cubicBezTo>
                    <a:pt x="530" y="63"/>
                    <a:pt x="524" y="70"/>
                    <a:pt x="525" y="77"/>
                  </a:cubicBezTo>
                  <a:cubicBezTo>
                    <a:pt x="525" y="84"/>
                    <a:pt x="519" y="86"/>
                    <a:pt x="523" y="93"/>
                  </a:cubicBezTo>
                  <a:cubicBezTo>
                    <a:pt x="530" y="104"/>
                    <a:pt x="512" y="97"/>
                    <a:pt x="509" y="106"/>
                  </a:cubicBezTo>
                  <a:cubicBezTo>
                    <a:pt x="506" y="115"/>
                    <a:pt x="504" y="114"/>
                    <a:pt x="501" y="116"/>
                  </a:cubicBezTo>
                  <a:cubicBezTo>
                    <a:pt x="493" y="108"/>
                    <a:pt x="483" y="106"/>
                    <a:pt x="478" y="105"/>
                  </a:cubicBezTo>
                  <a:cubicBezTo>
                    <a:pt x="473" y="103"/>
                    <a:pt x="476" y="110"/>
                    <a:pt x="465" y="112"/>
                  </a:cubicBezTo>
                  <a:cubicBezTo>
                    <a:pt x="454" y="115"/>
                    <a:pt x="463" y="109"/>
                    <a:pt x="447" y="109"/>
                  </a:cubicBezTo>
                  <a:cubicBezTo>
                    <a:pt x="431" y="110"/>
                    <a:pt x="445" y="108"/>
                    <a:pt x="435" y="98"/>
                  </a:cubicBezTo>
                  <a:cubicBezTo>
                    <a:pt x="424" y="87"/>
                    <a:pt x="415" y="79"/>
                    <a:pt x="408" y="85"/>
                  </a:cubicBezTo>
                  <a:cubicBezTo>
                    <a:pt x="404" y="89"/>
                    <a:pt x="409" y="93"/>
                    <a:pt x="408" y="95"/>
                  </a:cubicBezTo>
                  <a:cubicBezTo>
                    <a:pt x="406" y="97"/>
                    <a:pt x="399" y="90"/>
                    <a:pt x="396" y="95"/>
                  </a:cubicBezTo>
                  <a:cubicBezTo>
                    <a:pt x="372" y="95"/>
                    <a:pt x="400" y="99"/>
                    <a:pt x="386" y="111"/>
                  </a:cubicBezTo>
                  <a:cubicBezTo>
                    <a:pt x="371" y="124"/>
                    <a:pt x="395" y="116"/>
                    <a:pt x="383" y="124"/>
                  </a:cubicBezTo>
                  <a:cubicBezTo>
                    <a:pt x="371" y="132"/>
                    <a:pt x="345" y="110"/>
                    <a:pt x="334" y="119"/>
                  </a:cubicBezTo>
                  <a:cubicBezTo>
                    <a:pt x="329" y="122"/>
                    <a:pt x="340" y="136"/>
                    <a:pt x="330" y="142"/>
                  </a:cubicBezTo>
                  <a:cubicBezTo>
                    <a:pt x="324" y="146"/>
                    <a:pt x="317" y="134"/>
                    <a:pt x="312" y="137"/>
                  </a:cubicBezTo>
                  <a:cubicBezTo>
                    <a:pt x="307" y="141"/>
                    <a:pt x="301" y="142"/>
                    <a:pt x="298" y="149"/>
                  </a:cubicBezTo>
                  <a:cubicBezTo>
                    <a:pt x="290" y="166"/>
                    <a:pt x="286" y="161"/>
                    <a:pt x="284" y="166"/>
                  </a:cubicBezTo>
                  <a:cubicBezTo>
                    <a:pt x="282" y="171"/>
                    <a:pt x="295" y="173"/>
                    <a:pt x="292" y="181"/>
                  </a:cubicBezTo>
                  <a:cubicBezTo>
                    <a:pt x="289" y="189"/>
                    <a:pt x="283" y="184"/>
                    <a:pt x="277" y="195"/>
                  </a:cubicBezTo>
                  <a:cubicBezTo>
                    <a:pt x="271" y="207"/>
                    <a:pt x="263" y="202"/>
                    <a:pt x="267" y="210"/>
                  </a:cubicBezTo>
                  <a:cubicBezTo>
                    <a:pt x="274" y="222"/>
                    <a:pt x="241" y="218"/>
                    <a:pt x="244" y="223"/>
                  </a:cubicBezTo>
                  <a:cubicBezTo>
                    <a:pt x="252" y="240"/>
                    <a:pt x="243" y="237"/>
                    <a:pt x="245" y="249"/>
                  </a:cubicBezTo>
                  <a:cubicBezTo>
                    <a:pt x="247" y="260"/>
                    <a:pt x="242" y="253"/>
                    <a:pt x="240" y="262"/>
                  </a:cubicBezTo>
                  <a:cubicBezTo>
                    <a:pt x="240" y="268"/>
                    <a:pt x="220" y="284"/>
                    <a:pt x="226" y="288"/>
                  </a:cubicBezTo>
                  <a:cubicBezTo>
                    <a:pt x="231" y="292"/>
                    <a:pt x="240" y="289"/>
                    <a:pt x="237" y="300"/>
                  </a:cubicBezTo>
                  <a:cubicBezTo>
                    <a:pt x="231" y="318"/>
                    <a:pt x="219" y="302"/>
                    <a:pt x="211" y="307"/>
                  </a:cubicBezTo>
                  <a:cubicBezTo>
                    <a:pt x="202" y="311"/>
                    <a:pt x="183" y="323"/>
                    <a:pt x="187" y="329"/>
                  </a:cubicBezTo>
                  <a:cubicBezTo>
                    <a:pt x="191" y="335"/>
                    <a:pt x="175" y="337"/>
                    <a:pt x="185" y="347"/>
                  </a:cubicBezTo>
                  <a:cubicBezTo>
                    <a:pt x="191" y="353"/>
                    <a:pt x="181" y="354"/>
                    <a:pt x="185" y="360"/>
                  </a:cubicBezTo>
                  <a:cubicBezTo>
                    <a:pt x="189" y="366"/>
                    <a:pt x="179" y="363"/>
                    <a:pt x="188" y="375"/>
                  </a:cubicBezTo>
                  <a:cubicBezTo>
                    <a:pt x="197" y="387"/>
                    <a:pt x="175" y="400"/>
                    <a:pt x="195" y="410"/>
                  </a:cubicBezTo>
                  <a:cubicBezTo>
                    <a:pt x="208" y="417"/>
                    <a:pt x="205" y="419"/>
                    <a:pt x="201" y="427"/>
                  </a:cubicBezTo>
                  <a:cubicBezTo>
                    <a:pt x="198" y="433"/>
                    <a:pt x="192" y="428"/>
                    <a:pt x="189" y="432"/>
                  </a:cubicBezTo>
                  <a:cubicBezTo>
                    <a:pt x="187" y="437"/>
                    <a:pt x="202" y="452"/>
                    <a:pt x="196" y="458"/>
                  </a:cubicBezTo>
                  <a:cubicBezTo>
                    <a:pt x="190" y="464"/>
                    <a:pt x="199" y="465"/>
                    <a:pt x="192" y="473"/>
                  </a:cubicBezTo>
                  <a:cubicBezTo>
                    <a:pt x="184" y="481"/>
                    <a:pt x="177" y="473"/>
                    <a:pt x="179" y="480"/>
                  </a:cubicBezTo>
                  <a:cubicBezTo>
                    <a:pt x="182" y="488"/>
                    <a:pt x="171" y="485"/>
                    <a:pt x="175" y="495"/>
                  </a:cubicBezTo>
                  <a:cubicBezTo>
                    <a:pt x="182" y="510"/>
                    <a:pt x="172" y="521"/>
                    <a:pt x="170" y="515"/>
                  </a:cubicBezTo>
                  <a:cubicBezTo>
                    <a:pt x="168" y="510"/>
                    <a:pt x="167" y="507"/>
                    <a:pt x="165" y="508"/>
                  </a:cubicBezTo>
                  <a:cubicBezTo>
                    <a:pt x="156" y="507"/>
                    <a:pt x="161" y="505"/>
                    <a:pt x="156" y="505"/>
                  </a:cubicBezTo>
                  <a:cubicBezTo>
                    <a:pt x="149" y="505"/>
                    <a:pt x="154" y="501"/>
                    <a:pt x="150" y="497"/>
                  </a:cubicBezTo>
                  <a:cubicBezTo>
                    <a:pt x="146" y="493"/>
                    <a:pt x="151" y="495"/>
                    <a:pt x="150" y="490"/>
                  </a:cubicBezTo>
                  <a:cubicBezTo>
                    <a:pt x="149" y="484"/>
                    <a:pt x="150" y="495"/>
                    <a:pt x="145" y="490"/>
                  </a:cubicBezTo>
                  <a:cubicBezTo>
                    <a:pt x="140" y="486"/>
                    <a:pt x="141" y="492"/>
                    <a:pt x="144" y="496"/>
                  </a:cubicBezTo>
                  <a:cubicBezTo>
                    <a:pt x="151" y="504"/>
                    <a:pt x="141" y="499"/>
                    <a:pt x="142" y="507"/>
                  </a:cubicBezTo>
                  <a:cubicBezTo>
                    <a:pt x="142" y="515"/>
                    <a:pt x="136" y="510"/>
                    <a:pt x="133" y="513"/>
                  </a:cubicBezTo>
                  <a:cubicBezTo>
                    <a:pt x="129" y="516"/>
                    <a:pt x="125" y="504"/>
                    <a:pt x="126" y="512"/>
                  </a:cubicBezTo>
                  <a:cubicBezTo>
                    <a:pt x="126" y="519"/>
                    <a:pt x="112" y="514"/>
                    <a:pt x="119" y="519"/>
                  </a:cubicBezTo>
                  <a:cubicBezTo>
                    <a:pt x="125" y="524"/>
                    <a:pt x="113" y="520"/>
                    <a:pt x="114" y="525"/>
                  </a:cubicBezTo>
                  <a:cubicBezTo>
                    <a:pt x="115" y="530"/>
                    <a:pt x="109" y="524"/>
                    <a:pt x="106" y="532"/>
                  </a:cubicBezTo>
                  <a:cubicBezTo>
                    <a:pt x="102" y="540"/>
                    <a:pt x="93" y="542"/>
                    <a:pt x="91" y="545"/>
                  </a:cubicBezTo>
                  <a:cubicBezTo>
                    <a:pt x="85" y="551"/>
                    <a:pt x="70" y="548"/>
                    <a:pt x="63" y="551"/>
                  </a:cubicBezTo>
                  <a:cubicBezTo>
                    <a:pt x="57" y="553"/>
                    <a:pt x="63" y="551"/>
                    <a:pt x="57" y="548"/>
                  </a:cubicBezTo>
                  <a:cubicBezTo>
                    <a:pt x="51" y="546"/>
                    <a:pt x="54" y="552"/>
                    <a:pt x="50" y="549"/>
                  </a:cubicBezTo>
                  <a:cubicBezTo>
                    <a:pt x="46" y="545"/>
                    <a:pt x="54" y="543"/>
                    <a:pt x="49" y="542"/>
                  </a:cubicBezTo>
                  <a:cubicBezTo>
                    <a:pt x="44" y="541"/>
                    <a:pt x="37" y="538"/>
                    <a:pt x="35" y="534"/>
                  </a:cubicBezTo>
                  <a:cubicBezTo>
                    <a:pt x="34" y="530"/>
                    <a:pt x="30" y="536"/>
                    <a:pt x="24" y="527"/>
                  </a:cubicBezTo>
                  <a:cubicBezTo>
                    <a:pt x="22" y="524"/>
                    <a:pt x="21" y="524"/>
                    <a:pt x="22" y="517"/>
                  </a:cubicBezTo>
                  <a:cubicBezTo>
                    <a:pt x="25" y="504"/>
                    <a:pt x="24" y="518"/>
                    <a:pt x="31" y="514"/>
                  </a:cubicBezTo>
                  <a:cubicBezTo>
                    <a:pt x="39" y="511"/>
                    <a:pt x="28" y="510"/>
                    <a:pt x="33" y="507"/>
                  </a:cubicBezTo>
                  <a:cubicBezTo>
                    <a:pt x="39" y="504"/>
                    <a:pt x="29" y="504"/>
                    <a:pt x="34" y="501"/>
                  </a:cubicBezTo>
                  <a:cubicBezTo>
                    <a:pt x="39" y="498"/>
                    <a:pt x="33" y="492"/>
                    <a:pt x="30" y="498"/>
                  </a:cubicBezTo>
                  <a:cubicBezTo>
                    <a:pt x="28" y="504"/>
                    <a:pt x="26" y="496"/>
                    <a:pt x="23" y="500"/>
                  </a:cubicBezTo>
                  <a:cubicBezTo>
                    <a:pt x="21" y="504"/>
                    <a:pt x="10" y="495"/>
                    <a:pt x="18" y="487"/>
                  </a:cubicBezTo>
                  <a:cubicBezTo>
                    <a:pt x="26" y="479"/>
                    <a:pt x="24" y="489"/>
                    <a:pt x="30" y="484"/>
                  </a:cubicBezTo>
                  <a:cubicBezTo>
                    <a:pt x="35" y="480"/>
                    <a:pt x="21" y="479"/>
                    <a:pt x="29" y="476"/>
                  </a:cubicBezTo>
                  <a:cubicBezTo>
                    <a:pt x="34" y="475"/>
                    <a:pt x="42" y="461"/>
                    <a:pt x="36" y="462"/>
                  </a:cubicBezTo>
                  <a:cubicBezTo>
                    <a:pt x="30" y="463"/>
                    <a:pt x="34" y="471"/>
                    <a:pt x="30" y="472"/>
                  </a:cubicBezTo>
                  <a:cubicBezTo>
                    <a:pt x="26" y="474"/>
                    <a:pt x="30" y="462"/>
                    <a:pt x="27" y="466"/>
                  </a:cubicBezTo>
                  <a:cubicBezTo>
                    <a:pt x="24" y="470"/>
                    <a:pt x="26" y="461"/>
                    <a:pt x="22" y="464"/>
                  </a:cubicBezTo>
                  <a:cubicBezTo>
                    <a:pt x="18" y="468"/>
                    <a:pt x="18" y="464"/>
                    <a:pt x="12" y="459"/>
                  </a:cubicBezTo>
                  <a:cubicBezTo>
                    <a:pt x="10" y="458"/>
                    <a:pt x="18" y="460"/>
                    <a:pt x="19" y="451"/>
                  </a:cubicBezTo>
                  <a:cubicBezTo>
                    <a:pt x="21" y="443"/>
                    <a:pt x="14" y="452"/>
                    <a:pt x="11" y="445"/>
                  </a:cubicBezTo>
                  <a:cubicBezTo>
                    <a:pt x="8" y="437"/>
                    <a:pt x="19" y="449"/>
                    <a:pt x="19" y="442"/>
                  </a:cubicBezTo>
                  <a:cubicBezTo>
                    <a:pt x="18" y="436"/>
                    <a:pt x="11" y="443"/>
                    <a:pt x="11" y="436"/>
                  </a:cubicBezTo>
                  <a:cubicBezTo>
                    <a:pt x="11" y="428"/>
                    <a:pt x="10" y="430"/>
                    <a:pt x="17" y="432"/>
                  </a:cubicBezTo>
                  <a:cubicBezTo>
                    <a:pt x="25" y="434"/>
                    <a:pt x="35" y="424"/>
                    <a:pt x="42" y="429"/>
                  </a:cubicBezTo>
                  <a:cubicBezTo>
                    <a:pt x="49" y="434"/>
                    <a:pt x="46" y="420"/>
                    <a:pt x="57" y="430"/>
                  </a:cubicBezTo>
                  <a:cubicBezTo>
                    <a:pt x="69" y="440"/>
                    <a:pt x="54" y="430"/>
                    <a:pt x="66" y="428"/>
                  </a:cubicBezTo>
                  <a:cubicBezTo>
                    <a:pt x="78" y="425"/>
                    <a:pt x="72" y="423"/>
                    <a:pt x="63" y="425"/>
                  </a:cubicBezTo>
                  <a:cubicBezTo>
                    <a:pt x="53" y="427"/>
                    <a:pt x="50" y="416"/>
                    <a:pt x="47" y="424"/>
                  </a:cubicBezTo>
                  <a:cubicBezTo>
                    <a:pt x="44" y="432"/>
                    <a:pt x="35" y="421"/>
                    <a:pt x="25" y="426"/>
                  </a:cubicBezTo>
                  <a:cubicBezTo>
                    <a:pt x="15" y="432"/>
                    <a:pt x="8" y="424"/>
                    <a:pt x="12" y="421"/>
                  </a:cubicBezTo>
                  <a:cubicBezTo>
                    <a:pt x="16" y="418"/>
                    <a:pt x="2" y="417"/>
                    <a:pt x="13" y="414"/>
                  </a:cubicBezTo>
                  <a:cubicBezTo>
                    <a:pt x="24" y="410"/>
                    <a:pt x="0" y="409"/>
                    <a:pt x="14" y="400"/>
                  </a:cubicBezTo>
                  <a:cubicBezTo>
                    <a:pt x="28" y="391"/>
                    <a:pt x="31" y="404"/>
                    <a:pt x="35" y="401"/>
                  </a:cubicBezTo>
                  <a:cubicBezTo>
                    <a:pt x="39" y="398"/>
                    <a:pt x="54" y="404"/>
                    <a:pt x="41" y="398"/>
                  </a:cubicBezTo>
                  <a:cubicBezTo>
                    <a:pt x="29" y="393"/>
                    <a:pt x="16" y="398"/>
                    <a:pt x="10" y="393"/>
                  </a:cubicBezTo>
                  <a:cubicBezTo>
                    <a:pt x="5" y="388"/>
                    <a:pt x="19" y="394"/>
                    <a:pt x="15" y="389"/>
                  </a:cubicBezTo>
                  <a:cubicBezTo>
                    <a:pt x="10" y="384"/>
                    <a:pt x="12" y="385"/>
                    <a:pt x="24" y="387"/>
                  </a:cubicBezTo>
                  <a:cubicBezTo>
                    <a:pt x="35" y="389"/>
                    <a:pt x="22" y="382"/>
                    <a:pt x="31" y="384"/>
                  </a:cubicBezTo>
                  <a:cubicBezTo>
                    <a:pt x="40" y="386"/>
                    <a:pt x="27" y="383"/>
                    <a:pt x="42" y="377"/>
                  </a:cubicBezTo>
                  <a:cubicBezTo>
                    <a:pt x="58" y="371"/>
                    <a:pt x="61" y="382"/>
                    <a:pt x="58" y="376"/>
                  </a:cubicBezTo>
                  <a:cubicBezTo>
                    <a:pt x="55" y="369"/>
                    <a:pt x="32" y="373"/>
                    <a:pt x="48" y="367"/>
                  </a:cubicBezTo>
                  <a:cubicBezTo>
                    <a:pt x="65" y="362"/>
                    <a:pt x="76" y="374"/>
                    <a:pt x="71" y="368"/>
                  </a:cubicBezTo>
                  <a:cubicBezTo>
                    <a:pt x="65" y="361"/>
                    <a:pt x="81" y="359"/>
                    <a:pt x="68" y="361"/>
                  </a:cubicBezTo>
                  <a:cubicBezTo>
                    <a:pt x="56" y="362"/>
                    <a:pt x="58" y="354"/>
                    <a:pt x="59" y="353"/>
                  </a:cubicBezTo>
                  <a:cubicBezTo>
                    <a:pt x="62" y="351"/>
                    <a:pt x="70" y="355"/>
                    <a:pt x="81" y="353"/>
                  </a:cubicBezTo>
                  <a:cubicBezTo>
                    <a:pt x="91" y="351"/>
                    <a:pt x="72" y="345"/>
                    <a:pt x="86" y="349"/>
                  </a:cubicBezTo>
                  <a:cubicBezTo>
                    <a:pt x="99" y="352"/>
                    <a:pt x="79" y="346"/>
                    <a:pt x="94" y="345"/>
                  </a:cubicBezTo>
                  <a:cubicBezTo>
                    <a:pt x="108" y="344"/>
                    <a:pt x="88" y="339"/>
                    <a:pt x="95" y="337"/>
                  </a:cubicBezTo>
                  <a:cubicBezTo>
                    <a:pt x="103" y="335"/>
                    <a:pt x="107" y="330"/>
                    <a:pt x="112" y="333"/>
                  </a:cubicBezTo>
                  <a:cubicBezTo>
                    <a:pt x="116" y="336"/>
                    <a:pt x="110" y="329"/>
                    <a:pt x="118" y="328"/>
                  </a:cubicBezTo>
                  <a:cubicBezTo>
                    <a:pt x="125" y="328"/>
                    <a:pt x="125" y="321"/>
                    <a:pt x="129" y="329"/>
                  </a:cubicBezTo>
                  <a:cubicBezTo>
                    <a:pt x="134" y="337"/>
                    <a:pt x="129" y="340"/>
                    <a:pt x="134" y="336"/>
                  </a:cubicBezTo>
                  <a:cubicBezTo>
                    <a:pt x="141" y="330"/>
                    <a:pt x="150" y="336"/>
                    <a:pt x="155" y="334"/>
                  </a:cubicBezTo>
                  <a:cubicBezTo>
                    <a:pt x="159" y="331"/>
                    <a:pt x="150" y="332"/>
                    <a:pt x="153" y="329"/>
                  </a:cubicBezTo>
                  <a:cubicBezTo>
                    <a:pt x="156" y="327"/>
                    <a:pt x="145" y="330"/>
                    <a:pt x="155" y="325"/>
                  </a:cubicBezTo>
                  <a:cubicBezTo>
                    <a:pt x="164" y="320"/>
                    <a:pt x="175" y="318"/>
                    <a:pt x="167" y="317"/>
                  </a:cubicBezTo>
                  <a:cubicBezTo>
                    <a:pt x="153" y="314"/>
                    <a:pt x="178" y="310"/>
                    <a:pt x="168" y="309"/>
                  </a:cubicBezTo>
                  <a:cubicBezTo>
                    <a:pt x="160" y="308"/>
                    <a:pt x="167" y="308"/>
                    <a:pt x="156" y="313"/>
                  </a:cubicBezTo>
                  <a:cubicBezTo>
                    <a:pt x="148" y="317"/>
                    <a:pt x="169" y="311"/>
                    <a:pt x="156" y="320"/>
                  </a:cubicBezTo>
                  <a:cubicBezTo>
                    <a:pt x="144" y="330"/>
                    <a:pt x="132" y="333"/>
                    <a:pt x="132" y="328"/>
                  </a:cubicBezTo>
                  <a:cubicBezTo>
                    <a:pt x="132" y="324"/>
                    <a:pt x="129" y="327"/>
                    <a:pt x="129" y="323"/>
                  </a:cubicBezTo>
                  <a:cubicBezTo>
                    <a:pt x="129" y="319"/>
                    <a:pt x="120" y="328"/>
                    <a:pt x="122" y="321"/>
                  </a:cubicBezTo>
                  <a:cubicBezTo>
                    <a:pt x="125" y="314"/>
                    <a:pt x="133" y="317"/>
                    <a:pt x="137" y="304"/>
                  </a:cubicBezTo>
                  <a:cubicBezTo>
                    <a:pt x="139" y="296"/>
                    <a:pt x="147" y="302"/>
                    <a:pt x="146" y="295"/>
                  </a:cubicBezTo>
                  <a:cubicBezTo>
                    <a:pt x="145" y="292"/>
                    <a:pt x="147" y="290"/>
                    <a:pt x="154" y="289"/>
                  </a:cubicBezTo>
                  <a:cubicBezTo>
                    <a:pt x="159" y="289"/>
                    <a:pt x="153" y="286"/>
                    <a:pt x="158" y="286"/>
                  </a:cubicBezTo>
                  <a:cubicBezTo>
                    <a:pt x="162" y="285"/>
                    <a:pt x="160" y="293"/>
                    <a:pt x="166" y="292"/>
                  </a:cubicBezTo>
                  <a:cubicBezTo>
                    <a:pt x="172" y="292"/>
                    <a:pt x="169" y="291"/>
                    <a:pt x="173" y="287"/>
                  </a:cubicBezTo>
                  <a:cubicBezTo>
                    <a:pt x="175" y="285"/>
                    <a:pt x="165" y="283"/>
                    <a:pt x="171" y="280"/>
                  </a:cubicBezTo>
                  <a:cubicBezTo>
                    <a:pt x="176" y="278"/>
                    <a:pt x="176" y="275"/>
                    <a:pt x="171" y="277"/>
                  </a:cubicBezTo>
                  <a:cubicBezTo>
                    <a:pt x="160" y="283"/>
                    <a:pt x="172" y="277"/>
                    <a:pt x="164" y="275"/>
                  </a:cubicBezTo>
                  <a:cubicBezTo>
                    <a:pt x="157" y="274"/>
                    <a:pt x="154" y="277"/>
                    <a:pt x="155" y="274"/>
                  </a:cubicBezTo>
                  <a:cubicBezTo>
                    <a:pt x="155" y="272"/>
                    <a:pt x="162" y="272"/>
                    <a:pt x="165" y="272"/>
                  </a:cubicBezTo>
                  <a:cubicBezTo>
                    <a:pt x="169" y="273"/>
                    <a:pt x="169" y="271"/>
                    <a:pt x="175" y="270"/>
                  </a:cubicBezTo>
                  <a:cubicBezTo>
                    <a:pt x="180" y="270"/>
                    <a:pt x="179" y="266"/>
                    <a:pt x="186" y="267"/>
                  </a:cubicBezTo>
                  <a:cubicBezTo>
                    <a:pt x="193" y="267"/>
                    <a:pt x="195" y="260"/>
                    <a:pt x="191" y="258"/>
                  </a:cubicBezTo>
                  <a:cubicBezTo>
                    <a:pt x="188" y="256"/>
                    <a:pt x="198" y="254"/>
                    <a:pt x="197" y="249"/>
                  </a:cubicBezTo>
                  <a:cubicBezTo>
                    <a:pt x="196" y="243"/>
                    <a:pt x="193" y="250"/>
                    <a:pt x="191" y="243"/>
                  </a:cubicBezTo>
                  <a:cubicBezTo>
                    <a:pt x="190" y="235"/>
                    <a:pt x="196" y="243"/>
                    <a:pt x="199" y="235"/>
                  </a:cubicBezTo>
                  <a:cubicBezTo>
                    <a:pt x="201" y="227"/>
                    <a:pt x="207" y="230"/>
                    <a:pt x="207" y="226"/>
                  </a:cubicBezTo>
                  <a:cubicBezTo>
                    <a:pt x="208" y="222"/>
                    <a:pt x="193" y="226"/>
                    <a:pt x="202" y="222"/>
                  </a:cubicBezTo>
                  <a:cubicBezTo>
                    <a:pt x="210" y="219"/>
                    <a:pt x="214" y="220"/>
                    <a:pt x="223" y="218"/>
                  </a:cubicBezTo>
                  <a:cubicBezTo>
                    <a:pt x="232" y="216"/>
                    <a:pt x="242" y="211"/>
                    <a:pt x="234" y="213"/>
                  </a:cubicBezTo>
                  <a:cubicBezTo>
                    <a:pt x="226" y="215"/>
                    <a:pt x="210" y="219"/>
                    <a:pt x="208" y="218"/>
                  </a:cubicBezTo>
                  <a:cubicBezTo>
                    <a:pt x="206" y="217"/>
                    <a:pt x="221" y="214"/>
                    <a:pt x="212" y="214"/>
                  </a:cubicBezTo>
                  <a:cubicBezTo>
                    <a:pt x="203" y="214"/>
                    <a:pt x="213" y="209"/>
                    <a:pt x="209" y="206"/>
                  </a:cubicBezTo>
                  <a:cubicBezTo>
                    <a:pt x="205" y="204"/>
                    <a:pt x="209" y="203"/>
                    <a:pt x="212" y="204"/>
                  </a:cubicBezTo>
                  <a:cubicBezTo>
                    <a:pt x="215" y="206"/>
                    <a:pt x="211" y="204"/>
                    <a:pt x="215" y="201"/>
                  </a:cubicBezTo>
                  <a:cubicBezTo>
                    <a:pt x="219" y="199"/>
                    <a:pt x="208" y="201"/>
                    <a:pt x="214" y="197"/>
                  </a:cubicBezTo>
                  <a:cubicBezTo>
                    <a:pt x="220" y="193"/>
                    <a:pt x="217" y="197"/>
                    <a:pt x="223" y="193"/>
                  </a:cubicBezTo>
                  <a:cubicBezTo>
                    <a:pt x="229" y="189"/>
                    <a:pt x="214" y="186"/>
                    <a:pt x="225" y="186"/>
                  </a:cubicBezTo>
                  <a:cubicBezTo>
                    <a:pt x="239" y="185"/>
                    <a:pt x="230" y="179"/>
                    <a:pt x="235" y="179"/>
                  </a:cubicBezTo>
                  <a:cubicBezTo>
                    <a:pt x="240" y="178"/>
                    <a:pt x="236" y="176"/>
                    <a:pt x="242" y="177"/>
                  </a:cubicBezTo>
                  <a:cubicBezTo>
                    <a:pt x="248" y="177"/>
                    <a:pt x="249" y="174"/>
                    <a:pt x="258" y="174"/>
                  </a:cubicBezTo>
                  <a:cubicBezTo>
                    <a:pt x="267" y="175"/>
                    <a:pt x="271" y="184"/>
                    <a:pt x="269" y="178"/>
                  </a:cubicBezTo>
                  <a:cubicBezTo>
                    <a:pt x="267" y="172"/>
                    <a:pt x="281" y="176"/>
                    <a:pt x="262" y="173"/>
                  </a:cubicBezTo>
                  <a:cubicBezTo>
                    <a:pt x="251" y="170"/>
                    <a:pt x="249" y="174"/>
                    <a:pt x="245" y="173"/>
                  </a:cubicBezTo>
                  <a:cubicBezTo>
                    <a:pt x="242" y="173"/>
                    <a:pt x="242" y="171"/>
                    <a:pt x="246" y="167"/>
                  </a:cubicBezTo>
                  <a:cubicBezTo>
                    <a:pt x="251" y="164"/>
                    <a:pt x="252" y="170"/>
                    <a:pt x="254" y="167"/>
                  </a:cubicBezTo>
                  <a:cubicBezTo>
                    <a:pt x="257" y="165"/>
                    <a:pt x="242" y="162"/>
                    <a:pt x="256" y="160"/>
                  </a:cubicBezTo>
                  <a:cubicBezTo>
                    <a:pt x="268" y="158"/>
                    <a:pt x="256" y="158"/>
                    <a:pt x="265" y="154"/>
                  </a:cubicBezTo>
                  <a:cubicBezTo>
                    <a:pt x="273" y="151"/>
                    <a:pt x="283" y="154"/>
                    <a:pt x="273" y="151"/>
                  </a:cubicBezTo>
                  <a:cubicBezTo>
                    <a:pt x="263" y="147"/>
                    <a:pt x="262" y="158"/>
                    <a:pt x="253" y="157"/>
                  </a:cubicBezTo>
                  <a:cubicBezTo>
                    <a:pt x="244" y="155"/>
                    <a:pt x="258" y="154"/>
                    <a:pt x="252" y="151"/>
                  </a:cubicBezTo>
                  <a:cubicBezTo>
                    <a:pt x="245" y="147"/>
                    <a:pt x="273" y="143"/>
                    <a:pt x="278" y="143"/>
                  </a:cubicBezTo>
                  <a:cubicBezTo>
                    <a:pt x="282" y="143"/>
                    <a:pt x="282" y="140"/>
                    <a:pt x="274" y="139"/>
                  </a:cubicBezTo>
                  <a:cubicBezTo>
                    <a:pt x="267" y="138"/>
                    <a:pt x="267" y="143"/>
                    <a:pt x="265" y="140"/>
                  </a:cubicBezTo>
                  <a:cubicBezTo>
                    <a:pt x="264" y="137"/>
                    <a:pt x="273" y="133"/>
                    <a:pt x="274" y="135"/>
                  </a:cubicBezTo>
                  <a:cubicBezTo>
                    <a:pt x="276" y="137"/>
                    <a:pt x="277" y="138"/>
                    <a:pt x="279" y="133"/>
                  </a:cubicBezTo>
                  <a:cubicBezTo>
                    <a:pt x="282" y="128"/>
                    <a:pt x="285" y="131"/>
                    <a:pt x="284" y="137"/>
                  </a:cubicBezTo>
                  <a:cubicBezTo>
                    <a:pt x="283" y="142"/>
                    <a:pt x="288" y="149"/>
                    <a:pt x="288" y="143"/>
                  </a:cubicBezTo>
                  <a:cubicBezTo>
                    <a:pt x="288" y="137"/>
                    <a:pt x="297" y="133"/>
                    <a:pt x="290" y="132"/>
                  </a:cubicBezTo>
                  <a:cubicBezTo>
                    <a:pt x="282" y="132"/>
                    <a:pt x="291" y="131"/>
                    <a:pt x="286" y="130"/>
                  </a:cubicBezTo>
                  <a:cubicBezTo>
                    <a:pt x="280" y="128"/>
                    <a:pt x="286" y="125"/>
                    <a:pt x="295" y="124"/>
                  </a:cubicBezTo>
                  <a:cubicBezTo>
                    <a:pt x="303" y="123"/>
                    <a:pt x="299" y="127"/>
                    <a:pt x="308" y="126"/>
                  </a:cubicBezTo>
                  <a:cubicBezTo>
                    <a:pt x="316" y="125"/>
                    <a:pt x="325" y="115"/>
                    <a:pt x="317" y="119"/>
                  </a:cubicBezTo>
                  <a:cubicBezTo>
                    <a:pt x="309" y="122"/>
                    <a:pt x="306" y="123"/>
                    <a:pt x="307" y="120"/>
                  </a:cubicBezTo>
                  <a:cubicBezTo>
                    <a:pt x="308" y="117"/>
                    <a:pt x="289" y="127"/>
                    <a:pt x="295" y="118"/>
                  </a:cubicBezTo>
                  <a:cubicBezTo>
                    <a:pt x="301" y="108"/>
                    <a:pt x="305" y="113"/>
                    <a:pt x="311" y="110"/>
                  </a:cubicBezTo>
                  <a:cubicBezTo>
                    <a:pt x="316" y="108"/>
                    <a:pt x="311" y="106"/>
                    <a:pt x="321" y="103"/>
                  </a:cubicBezTo>
                  <a:cubicBezTo>
                    <a:pt x="331" y="101"/>
                    <a:pt x="315" y="103"/>
                    <a:pt x="320" y="97"/>
                  </a:cubicBezTo>
                  <a:cubicBezTo>
                    <a:pt x="325" y="90"/>
                    <a:pt x="337" y="93"/>
                    <a:pt x="333" y="87"/>
                  </a:cubicBezTo>
                  <a:cubicBezTo>
                    <a:pt x="329" y="81"/>
                    <a:pt x="337" y="83"/>
                    <a:pt x="335" y="77"/>
                  </a:cubicBezTo>
                  <a:cubicBezTo>
                    <a:pt x="333" y="72"/>
                    <a:pt x="340" y="77"/>
                    <a:pt x="343" y="80"/>
                  </a:cubicBezTo>
                  <a:cubicBezTo>
                    <a:pt x="348" y="87"/>
                    <a:pt x="351" y="84"/>
                    <a:pt x="348" y="80"/>
                  </a:cubicBezTo>
                  <a:cubicBezTo>
                    <a:pt x="344" y="77"/>
                    <a:pt x="338" y="76"/>
                    <a:pt x="347" y="74"/>
                  </a:cubicBezTo>
                  <a:cubicBezTo>
                    <a:pt x="355" y="72"/>
                    <a:pt x="349" y="79"/>
                    <a:pt x="360" y="82"/>
                  </a:cubicBezTo>
                  <a:cubicBezTo>
                    <a:pt x="371" y="85"/>
                    <a:pt x="354" y="84"/>
                    <a:pt x="369" y="89"/>
                  </a:cubicBezTo>
                  <a:cubicBezTo>
                    <a:pt x="368" y="75"/>
                    <a:pt x="354" y="80"/>
                    <a:pt x="356" y="75"/>
                  </a:cubicBezTo>
                  <a:cubicBezTo>
                    <a:pt x="358" y="69"/>
                    <a:pt x="346" y="73"/>
                    <a:pt x="362" y="64"/>
                  </a:cubicBezTo>
                  <a:cubicBezTo>
                    <a:pt x="365" y="62"/>
                    <a:pt x="378" y="57"/>
                    <a:pt x="372" y="67"/>
                  </a:cubicBezTo>
                  <a:cubicBezTo>
                    <a:pt x="370" y="72"/>
                    <a:pt x="372" y="73"/>
                    <a:pt x="376" y="70"/>
                  </a:cubicBezTo>
                  <a:cubicBezTo>
                    <a:pt x="379" y="67"/>
                    <a:pt x="373" y="69"/>
                    <a:pt x="378" y="63"/>
                  </a:cubicBezTo>
                  <a:cubicBezTo>
                    <a:pt x="382" y="56"/>
                    <a:pt x="382" y="54"/>
                    <a:pt x="385" y="57"/>
                  </a:cubicBezTo>
                  <a:cubicBezTo>
                    <a:pt x="387" y="60"/>
                    <a:pt x="389" y="50"/>
                    <a:pt x="390" y="57"/>
                  </a:cubicBezTo>
                  <a:cubicBezTo>
                    <a:pt x="390" y="64"/>
                    <a:pt x="390" y="73"/>
                    <a:pt x="381" y="84"/>
                  </a:cubicBezTo>
                  <a:cubicBezTo>
                    <a:pt x="397" y="73"/>
                    <a:pt x="392" y="64"/>
                    <a:pt x="396" y="63"/>
                  </a:cubicBezTo>
                  <a:cubicBezTo>
                    <a:pt x="399" y="62"/>
                    <a:pt x="409" y="52"/>
                    <a:pt x="408" y="56"/>
                  </a:cubicBezTo>
                  <a:cubicBezTo>
                    <a:pt x="406" y="61"/>
                    <a:pt x="414" y="58"/>
                    <a:pt x="411" y="55"/>
                  </a:cubicBezTo>
                  <a:cubicBezTo>
                    <a:pt x="409" y="53"/>
                    <a:pt x="413" y="49"/>
                    <a:pt x="421" y="56"/>
                  </a:cubicBezTo>
                  <a:cubicBezTo>
                    <a:pt x="430" y="64"/>
                    <a:pt x="436" y="67"/>
                    <a:pt x="432" y="62"/>
                  </a:cubicBezTo>
                  <a:cubicBezTo>
                    <a:pt x="427" y="57"/>
                    <a:pt x="426" y="57"/>
                    <a:pt x="429" y="54"/>
                  </a:cubicBezTo>
                  <a:cubicBezTo>
                    <a:pt x="432" y="52"/>
                    <a:pt x="426" y="53"/>
                    <a:pt x="425" y="51"/>
                  </a:cubicBezTo>
                  <a:cubicBezTo>
                    <a:pt x="424" y="48"/>
                    <a:pt x="417" y="50"/>
                    <a:pt x="417" y="47"/>
                  </a:cubicBezTo>
                  <a:cubicBezTo>
                    <a:pt x="417" y="45"/>
                    <a:pt x="406" y="45"/>
                    <a:pt x="415" y="41"/>
                  </a:cubicBezTo>
                  <a:cubicBezTo>
                    <a:pt x="424" y="36"/>
                    <a:pt x="427" y="53"/>
                    <a:pt x="427" y="44"/>
                  </a:cubicBezTo>
                  <a:cubicBezTo>
                    <a:pt x="427" y="34"/>
                    <a:pt x="432" y="42"/>
                    <a:pt x="435" y="41"/>
                  </a:cubicBezTo>
                  <a:cubicBezTo>
                    <a:pt x="438" y="39"/>
                    <a:pt x="436" y="42"/>
                    <a:pt x="441" y="42"/>
                  </a:cubicBezTo>
                  <a:cubicBezTo>
                    <a:pt x="445" y="42"/>
                    <a:pt x="458" y="43"/>
                    <a:pt x="455" y="48"/>
                  </a:cubicBezTo>
                  <a:cubicBezTo>
                    <a:pt x="452" y="54"/>
                    <a:pt x="463" y="54"/>
                    <a:pt x="466" y="54"/>
                  </a:cubicBezTo>
                  <a:cubicBezTo>
                    <a:pt x="470" y="53"/>
                    <a:pt x="455" y="50"/>
                    <a:pt x="461" y="48"/>
                  </a:cubicBezTo>
                  <a:cubicBezTo>
                    <a:pt x="467" y="46"/>
                    <a:pt x="455" y="45"/>
                    <a:pt x="465" y="41"/>
                  </a:cubicBezTo>
                  <a:cubicBezTo>
                    <a:pt x="474" y="37"/>
                    <a:pt x="462" y="39"/>
                    <a:pt x="478" y="31"/>
                  </a:cubicBezTo>
                  <a:cubicBezTo>
                    <a:pt x="495" y="23"/>
                    <a:pt x="482" y="20"/>
                    <a:pt x="492" y="23"/>
                  </a:cubicBezTo>
                  <a:cubicBezTo>
                    <a:pt x="502" y="27"/>
                    <a:pt x="501" y="23"/>
                    <a:pt x="492" y="20"/>
                  </a:cubicBezTo>
                  <a:cubicBezTo>
                    <a:pt x="483" y="17"/>
                    <a:pt x="485" y="12"/>
                    <a:pt x="491" y="16"/>
                  </a:cubicBezTo>
                  <a:cubicBezTo>
                    <a:pt x="497" y="20"/>
                    <a:pt x="496" y="15"/>
                    <a:pt x="494" y="12"/>
                  </a:cubicBezTo>
                  <a:cubicBezTo>
                    <a:pt x="491" y="10"/>
                    <a:pt x="495" y="7"/>
                    <a:pt x="498" y="10"/>
                  </a:cubicBezTo>
                  <a:cubicBezTo>
                    <a:pt x="501" y="13"/>
                    <a:pt x="502" y="9"/>
                    <a:pt x="507" y="11"/>
                  </a:cubicBezTo>
                  <a:cubicBezTo>
                    <a:pt x="511" y="14"/>
                    <a:pt x="511" y="23"/>
                    <a:pt x="512" y="13"/>
                  </a:cubicBezTo>
                  <a:cubicBezTo>
                    <a:pt x="514" y="4"/>
                    <a:pt x="513" y="14"/>
                    <a:pt x="522" y="14"/>
                  </a:cubicBezTo>
                  <a:cubicBezTo>
                    <a:pt x="531" y="13"/>
                    <a:pt x="526" y="15"/>
                    <a:pt x="515" y="24"/>
                  </a:cubicBezTo>
                  <a:cubicBezTo>
                    <a:pt x="504" y="34"/>
                    <a:pt x="516" y="30"/>
                    <a:pt x="508" y="36"/>
                  </a:cubicBezTo>
                  <a:cubicBezTo>
                    <a:pt x="505" y="39"/>
                    <a:pt x="511" y="38"/>
                    <a:pt x="505" y="44"/>
                  </a:cubicBezTo>
                  <a:cubicBezTo>
                    <a:pt x="500" y="49"/>
                    <a:pt x="502" y="51"/>
                    <a:pt x="505" y="49"/>
                  </a:cubicBezTo>
                  <a:cubicBezTo>
                    <a:pt x="507" y="46"/>
                    <a:pt x="508" y="52"/>
                    <a:pt x="514" y="45"/>
                  </a:cubicBezTo>
                  <a:cubicBezTo>
                    <a:pt x="520" y="38"/>
                    <a:pt x="511" y="40"/>
                    <a:pt x="520" y="32"/>
                  </a:cubicBezTo>
                  <a:cubicBezTo>
                    <a:pt x="528" y="25"/>
                    <a:pt x="541" y="9"/>
                    <a:pt x="545" y="11"/>
                  </a:cubicBezTo>
                  <a:cubicBezTo>
                    <a:pt x="549" y="13"/>
                    <a:pt x="543" y="22"/>
                    <a:pt x="544" y="24"/>
                  </a:cubicBezTo>
                  <a:cubicBezTo>
                    <a:pt x="546" y="27"/>
                    <a:pt x="536" y="41"/>
                    <a:pt x="545" y="36"/>
                  </a:cubicBezTo>
                  <a:cubicBezTo>
                    <a:pt x="553" y="30"/>
                    <a:pt x="555" y="34"/>
                    <a:pt x="553" y="29"/>
                  </a:cubicBezTo>
                  <a:cubicBezTo>
                    <a:pt x="551" y="25"/>
                    <a:pt x="557" y="26"/>
                    <a:pt x="556" y="23"/>
                  </a:cubicBezTo>
                  <a:cubicBezTo>
                    <a:pt x="556" y="20"/>
                    <a:pt x="563" y="20"/>
                    <a:pt x="561" y="17"/>
                  </a:cubicBezTo>
                  <a:cubicBezTo>
                    <a:pt x="561" y="18"/>
                    <a:pt x="570" y="14"/>
                    <a:pt x="562" y="14"/>
                  </a:cubicBezTo>
                  <a:cubicBezTo>
                    <a:pt x="554" y="14"/>
                    <a:pt x="558" y="5"/>
                    <a:pt x="564" y="8"/>
                  </a:cubicBezTo>
                  <a:cubicBezTo>
                    <a:pt x="569" y="11"/>
                    <a:pt x="565" y="0"/>
                    <a:pt x="572" y="5"/>
                  </a:cubicBezTo>
                  <a:cubicBezTo>
                    <a:pt x="578" y="10"/>
                    <a:pt x="584" y="2"/>
                    <a:pt x="584" y="7"/>
                  </a:cubicBezTo>
                  <a:cubicBezTo>
                    <a:pt x="584" y="13"/>
                    <a:pt x="591" y="5"/>
                    <a:pt x="592" y="10"/>
                  </a:cubicBezTo>
                  <a:cubicBezTo>
                    <a:pt x="593" y="15"/>
                    <a:pt x="581" y="16"/>
                    <a:pt x="580" y="19"/>
                  </a:cubicBezTo>
                  <a:cubicBezTo>
                    <a:pt x="580" y="21"/>
                    <a:pt x="579" y="22"/>
                    <a:pt x="584" y="21"/>
                  </a:cubicBezTo>
                  <a:cubicBezTo>
                    <a:pt x="589" y="20"/>
                    <a:pt x="586" y="25"/>
                    <a:pt x="579" y="28"/>
                  </a:cubicBezTo>
                  <a:cubicBezTo>
                    <a:pt x="573" y="32"/>
                    <a:pt x="576" y="33"/>
                    <a:pt x="582" y="32"/>
                  </a:cubicBezTo>
                  <a:cubicBezTo>
                    <a:pt x="588" y="30"/>
                    <a:pt x="592" y="38"/>
                    <a:pt x="590" y="30"/>
                  </a:cubicBezTo>
                  <a:cubicBezTo>
                    <a:pt x="588" y="23"/>
                    <a:pt x="593" y="11"/>
                    <a:pt x="606" y="15"/>
                  </a:cubicBezTo>
                  <a:cubicBezTo>
                    <a:pt x="618" y="18"/>
                    <a:pt x="606" y="25"/>
                    <a:pt x="616" y="21"/>
                  </a:cubicBezTo>
                  <a:cubicBezTo>
                    <a:pt x="626" y="18"/>
                    <a:pt x="619" y="25"/>
                    <a:pt x="626" y="22"/>
                  </a:cubicBezTo>
                  <a:cubicBezTo>
                    <a:pt x="634" y="19"/>
                    <a:pt x="632" y="28"/>
                    <a:pt x="639" y="28"/>
                  </a:cubicBezTo>
                  <a:cubicBezTo>
                    <a:pt x="646" y="29"/>
                    <a:pt x="641" y="35"/>
                    <a:pt x="649" y="34"/>
                  </a:cubicBezTo>
                  <a:cubicBezTo>
                    <a:pt x="657" y="33"/>
                    <a:pt x="656" y="44"/>
                    <a:pt x="647" y="42"/>
                  </a:cubicBezTo>
                  <a:close/>
                  <a:moveTo>
                    <a:pt x="478" y="19"/>
                  </a:moveTo>
                  <a:cubicBezTo>
                    <a:pt x="469" y="17"/>
                    <a:pt x="475" y="30"/>
                    <a:pt x="479" y="29"/>
                  </a:cubicBezTo>
                  <a:cubicBezTo>
                    <a:pt x="482" y="28"/>
                    <a:pt x="488" y="22"/>
                    <a:pt x="478" y="19"/>
                  </a:cubicBezTo>
                  <a:close/>
                  <a:moveTo>
                    <a:pt x="471" y="25"/>
                  </a:moveTo>
                  <a:cubicBezTo>
                    <a:pt x="465" y="22"/>
                    <a:pt x="471" y="26"/>
                    <a:pt x="463" y="28"/>
                  </a:cubicBezTo>
                  <a:cubicBezTo>
                    <a:pt x="454" y="30"/>
                    <a:pt x="452" y="34"/>
                    <a:pt x="459" y="37"/>
                  </a:cubicBezTo>
                  <a:cubicBezTo>
                    <a:pt x="462" y="39"/>
                    <a:pt x="465" y="40"/>
                    <a:pt x="467" y="37"/>
                  </a:cubicBezTo>
                  <a:cubicBezTo>
                    <a:pt x="469" y="33"/>
                    <a:pt x="477" y="28"/>
                    <a:pt x="471" y="25"/>
                  </a:cubicBezTo>
                  <a:close/>
                  <a:moveTo>
                    <a:pt x="443" y="37"/>
                  </a:moveTo>
                  <a:cubicBezTo>
                    <a:pt x="436" y="40"/>
                    <a:pt x="461" y="43"/>
                    <a:pt x="456" y="38"/>
                  </a:cubicBezTo>
                  <a:cubicBezTo>
                    <a:pt x="453" y="35"/>
                    <a:pt x="450" y="34"/>
                    <a:pt x="443" y="37"/>
                  </a:cubicBezTo>
                  <a:close/>
                  <a:moveTo>
                    <a:pt x="462" y="15"/>
                  </a:moveTo>
                  <a:cubicBezTo>
                    <a:pt x="455" y="17"/>
                    <a:pt x="463" y="19"/>
                    <a:pt x="458" y="20"/>
                  </a:cubicBezTo>
                  <a:cubicBezTo>
                    <a:pt x="453" y="21"/>
                    <a:pt x="453" y="16"/>
                    <a:pt x="451" y="22"/>
                  </a:cubicBezTo>
                  <a:cubicBezTo>
                    <a:pt x="448" y="27"/>
                    <a:pt x="451" y="19"/>
                    <a:pt x="444" y="21"/>
                  </a:cubicBezTo>
                  <a:cubicBezTo>
                    <a:pt x="438" y="24"/>
                    <a:pt x="429" y="25"/>
                    <a:pt x="435" y="27"/>
                  </a:cubicBezTo>
                  <a:cubicBezTo>
                    <a:pt x="442" y="29"/>
                    <a:pt x="431" y="31"/>
                    <a:pt x="441" y="30"/>
                  </a:cubicBezTo>
                  <a:cubicBezTo>
                    <a:pt x="444" y="30"/>
                    <a:pt x="446" y="26"/>
                    <a:pt x="450" y="28"/>
                  </a:cubicBezTo>
                  <a:cubicBezTo>
                    <a:pt x="454" y="30"/>
                    <a:pt x="455" y="28"/>
                    <a:pt x="464" y="21"/>
                  </a:cubicBezTo>
                  <a:cubicBezTo>
                    <a:pt x="473" y="15"/>
                    <a:pt x="468" y="14"/>
                    <a:pt x="462" y="15"/>
                  </a:cubicBezTo>
                  <a:close/>
                  <a:moveTo>
                    <a:pt x="395" y="43"/>
                  </a:moveTo>
                  <a:cubicBezTo>
                    <a:pt x="391" y="46"/>
                    <a:pt x="391" y="49"/>
                    <a:pt x="397" y="50"/>
                  </a:cubicBezTo>
                  <a:cubicBezTo>
                    <a:pt x="402" y="51"/>
                    <a:pt x="402" y="49"/>
                    <a:pt x="402" y="45"/>
                  </a:cubicBezTo>
                  <a:cubicBezTo>
                    <a:pt x="403" y="41"/>
                    <a:pt x="401" y="39"/>
                    <a:pt x="395" y="43"/>
                  </a:cubicBezTo>
                  <a:close/>
                  <a:moveTo>
                    <a:pt x="381" y="43"/>
                  </a:moveTo>
                  <a:cubicBezTo>
                    <a:pt x="376" y="42"/>
                    <a:pt x="373" y="37"/>
                    <a:pt x="372" y="41"/>
                  </a:cubicBezTo>
                  <a:cubicBezTo>
                    <a:pt x="372" y="44"/>
                    <a:pt x="377" y="50"/>
                    <a:pt x="385" y="47"/>
                  </a:cubicBezTo>
                  <a:cubicBezTo>
                    <a:pt x="388" y="46"/>
                    <a:pt x="385" y="44"/>
                    <a:pt x="381" y="43"/>
                  </a:cubicBezTo>
                  <a:close/>
                  <a:moveTo>
                    <a:pt x="485" y="9"/>
                  </a:moveTo>
                  <a:cubicBezTo>
                    <a:pt x="482" y="7"/>
                    <a:pt x="477" y="7"/>
                    <a:pt x="480" y="10"/>
                  </a:cubicBezTo>
                  <a:cubicBezTo>
                    <a:pt x="482" y="13"/>
                    <a:pt x="489" y="11"/>
                    <a:pt x="485" y="9"/>
                  </a:cubicBezTo>
                  <a:close/>
                  <a:moveTo>
                    <a:pt x="397" y="61"/>
                  </a:moveTo>
                  <a:cubicBezTo>
                    <a:pt x="399" y="60"/>
                    <a:pt x="402" y="57"/>
                    <a:pt x="400" y="55"/>
                  </a:cubicBezTo>
                  <a:cubicBezTo>
                    <a:pt x="398" y="54"/>
                    <a:pt x="394" y="62"/>
                    <a:pt x="397" y="61"/>
                  </a:cubicBezTo>
                  <a:close/>
                  <a:moveTo>
                    <a:pt x="402" y="51"/>
                  </a:moveTo>
                  <a:cubicBezTo>
                    <a:pt x="401" y="54"/>
                    <a:pt x="403" y="55"/>
                    <a:pt x="407" y="54"/>
                  </a:cubicBezTo>
                  <a:cubicBezTo>
                    <a:pt x="410" y="53"/>
                    <a:pt x="404" y="48"/>
                    <a:pt x="402" y="51"/>
                  </a:cubicBezTo>
                  <a:close/>
                  <a:moveTo>
                    <a:pt x="372" y="58"/>
                  </a:moveTo>
                  <a:cubicBezTo>
                    <a:pt x="370" y="61"/>
                    <a:pt x="380" y="56"/>
                    <a:pt x="380" y="54"/>
                  </a:cubicBezTo>
                  <a:cubicBezTo>
                    <a:pt x="380" y="51"/>
                    <a:pt x="374" y="54"/>
                    <a:pt x="372" y="58"/>
                  </a:cubicBezTo>
                  <a:close/>
                  <a:moveTo>
                    <a:pt x="372" y="50"/>
                  </a:moveTo>
                  <a:cubicBezTo>
                    <a:pt x="369" y="49"/>
                    <a:pt x="367" y="52"/>
                    <a:pt x="364" y="49"/>
                  </a:cubicBezTo>
                  <a:cubicBezTo>
                    <a:pt x="361" y="46"/>
                    <a:pt x="362" y="50"/>
                    <a:pt x="358" y="50"/>
                  </a:cubicBezTo>
                  <a:cubicBezTo>
                    <a:pt x="355" y="50"/>
                    <a:pt x="357" y="51"/>
                    <a:pt x="353" y="54"/>
                  </a:cubicBezTo>
                  <a:cubicBezTo>
                    <a:pt x="349" y="57"/>
                    <a:pt x="357" y="56"/>
                    <a:pt x="360" y="59"/>
                  </a:cubicBezTo>
                  <a:cubicBezTo>
                    <a:pt x="364" y="62"/>
                    <a:pt x="367" y="60"/>
                    <a:pt x="371" y="56"/>
                  </a:cubicBezTo>
                  <a:cubicBezTo>
                    <a:pt x="375" y="52"/>
                    <a:pt x="376" y="52"/>
                    <a:pt x="372" y="50"/>
                  </a:cubicBezTo>
                  <a:close/>
                  <a:moveTo>
                    <a:pt x="361" y="46"/>
                  </a:moveTo>
                  <a:cubicBezTo>
                    <a:pt x="363" y="46"/>
                    <a:pt x="366" y="42"/>
                    <a:pt x="364" y="41"/>
                  </a:cubicBezTo>
                  <a:cubicBezTo>
                    <a:pt x="362" y="40"/>
                    <a:pt x="356" y="46"/>
                    <a:pt x="361" y="46"/>
                  </a:cubicBezTo>
                  <a:close/>
                  <a:moveTo>
                    <a:pt x="352" y="47"/>
                  </a:moveTo>
                  <a:cubicBezTo>
                    <a:pt x="351" y="46"/>
                    <a:pt x="350" y="47"/>
                    <a:pt x="349" y="50"/>
                  </a:cubicBezTo>
                  <a:cubicBezTo>
                    <a:pt x="349" y="54"/>
                    <a:pt x="358" y="49"/>
                    <a:pt x="357" y="47"/>
                  </a:cubicBezTo>
                  <a:cubicBezTo>
                    <a:pt x="356" y="46"/>
                    <a:pt x="353" y="48"/>
                    <a:pt x="352" y="47"/>
                  </a:cubicBezTo>
                  <a:close/>
                  <a:moveTo>
                    <a:pt x="356" y="59"/>
                  </a:moveTo>
                  <a:cubicBezTo>
                    <a:pt x="348" y="55"/>
                    <a:pt x="352" y="61"/>
                    <a:pt x="349" y="60"/>
                  </a:cubicBezTo>
                  <a:cubicBezTo>
                    <a:pt x="345" y="60"/>
                    <a:pt x="346" y="63"/>
                    <a:pt x="344" y="62"/>
                  </a:cubicBezTo>
                  <a:cubicBezTo>
                    <a:pt x="342" y="61"/>
                    <a:pt x="340" y="61"/>
                    <a:pt x="339" y="66"/>
                  </a:cubicBezTo>
                  <a:cubicBezTo>
                    <a:pt x="339" y="71"/>
                    <a:pt x="334" y="67"/>
                    <a:pt x="333" y="69"/>
                  </a:cubicBezTo>
                  <a:cubicBezTo>
                    <a:pt x="332" y="72"/>
                    <a:pt x="334" y="72"/>
                    <a:pt x="344" y="72"/>
                  </a:cubicBezTo>
                  <a:cubicBezTo>
                    <a:pt x="346" y="72"/>
                    <a:pt x="352" y="73"/>
                    <a:pt x="352" y="70"/>
                  </a:cubicBezTo>
                  <a:cubicBezTo>
                    <a:pt x="352" y="67"/>
                    <a:pt x="364" y="63"/>
                    <a:pt x="356" y="59"/>
                  </a:cubicBezTo>
                  <a:close/>
                  <a:moveTo>
                    <a:pt x="329" y="71"/>
                  </a:moveTo>
                  <a:cubicBezTo>
                    <a:pt x="326" y="73"/>
                    <a:pt x="325" y="67"/>
                    <a:pt x="324" y="70"/>
                  </a:cubicBezTo>
                  <a:cubicBezTo>
                    <a:pt x="324" y="73"/>
                    <a:pt x="320" y="69"/>
                    <a:pt x="320" y="72"/>
                  </a:cubicBezTo>
                  <a:cubicBezTo>
                    <a:pt x="320" y="76"/>
                    <a:pt x="318" y="71"/>
                    <a:pt x="314" y="73"/>
                  </a:cubicBezTo>
                  <a:cubicBezTo>
                    <a:pt x="311" y="76"/>
                    <a:pt x="318" y="77"/>
                    <a:pt x="317" y="78"/>
                  </a:cubicBezTo>
                  <a:cubicBezTo>
                    <a:pt x="316" y="79"/>
                    <a:pt x="304" y="79"/>
                    <a:pt x="308" y="81"/>
                  </a:cubicBezTo>
                  <a:cubicBezTo>
                    <a:pt x="311" y="83"/>
                    <a:pt x="304" y="81"/>
                    <a:pt x="307" y="84"/>
                  </a:cubicBezTo>
                  <a:cubicBezTo>
                    <a:pt x="311" y="86"/>
                    <a:pt x="304" y="85"/>
                    <a:pt x="307" y="88"/>
                  </a:cubicBezTo>
                  <a:cubicBezTo>
                    <a:pt x="309" y="90"/>
                    <a:pt x="300" y="94"/>
                    <a:pt x="307" y="93"/>
                  </a:cubicBezTo>
                  <a:cubicBezTo>
                    <a:pt x="314" y="92"/>
                    <a:pt x="308" y="97"/>
                    <a:pt x="312" y="96"/>
                  </a:cubicBezTo>
                  <a:cubicBezTo>
                    <a:pt x="316" y="95"/>
                    <a:pt x="316" y="89"/>
                    <a:pt x="320" y="88"/>
                  </a:cubicBezTo>
                  <a:cubicBezTo>
                    <a:pt x="323" y="87"/>
                    <a:pt x="318" y="92"/>
                    <a:pt x="327" y="90"/>
                  </a:cubicBezTo>
                  <a:cubicBezTo>
                    <a:pt x="330" y="89"/>
                    <a:pt x="332" y="90"/>
                    <a:pt x="330" y="86"/>
                  </a:cubicBezTo>
                  <a:cubicBezTo>
                    <a:pt x="328" y="81"/>
                    <a:pt x="333" y="81"/>
                    <a:pt x="333" y="79"/>
                  </a:cubicBezTo>
                  <a:cubicBezTo>
                    <a:pt x="332" y="76"/>
                    <a:pt x="334" y="72"/>
                    <a:pt x="333" y="73"/>
                  </a:cubicBezTo>
                  <a:cubicBezTo>
                    <a:pt x="331" y="74"/>
                    <a:pt x="331" y="68"/>
                    <a:pt x="329" y="71"/>
                  </a:cubicBezTo>
                  <a:close/>
                  <a:moveTo>
                    <a:pt x="312" y="103"/>
                  </a:moveTo>
                  <a:cubicBezTo>
                    <a:pt x="314" y="104"/>
                    <a:pt x="319" y="101"/>
                    <a:pt x="316" y="100"/>
                  </a:cubicBezTo>
                  <a:cubicBezTo>
                    <a:pt x="314" y="98"/>
                    <a:pt x="309" y="100"/>
                    <a:pt x="312" y="103"/>
                  </a:cubicBezTo>
                  <a:close/>
                  <a:moveTo>
                    <a:pt x="303" y="106"/>
                  </a:moveTo>
                  <a:cubicBezTo>
                    <a:pt x="301" y="109"/>
                    <a:pt x="305" y="109"/>
                    <a:pt x="309" y="108"/>
                  </a:cubicBezTo>
                  <a:cubicBezTo>
                    <a:pt x="313" y="107"/>
                    <a:pt x="306" y="102"/>
                    <a:pt x="303" y="106"/>
                  </a:cubicBezTo>
                  <a:close/>
                  <a:moveTo>
                    <a:pt x="259" y="141"/>
                  </a:moveTo>
                  <a:cubicBezTo>
                    <a:pt x="256" y="140"/>
                    <a:pt x="254" y="145"/>
                    <a:pt x="258" y="144"/>
                  </a:cubicBezTo>
                  <a:cubicBezTo>
                    <a:pt x="263" y="143"/>
                    <a:pt x="262" y="142"/>
                    <a:pt x="259" y="141"/>
                  </a:cubicBezTo>
                  <a:close/>
                  <a:moveTo>
                    <a:pt x="256" y="122"/>
                  </a:moveTo>
                  <a:cubicBezTo>
                    <a:pt x="254" y="122"/>
                    <a:pt x="250" y="122"/>
                    <a:pt x="245" y="123"/>
                  </a:cubicBezTo>
                  <a:cubicBezTo>
                    <a:pt x="241" y="125"/>
                    <a:pt x="247" y="126"/>
                    <a:pt x="242" y="127"/>
                  </a:cubicBezTo>
                  <a:cubicBezTo>
                    <a:pt x="237" y="127"/>
                    <a:pt x="242" y="129"/>
                    <a:pt x="239" y="131"/>
                  </a:cubicBezTo>
                  <a:cubicBezTo>
                    <a:pt x="236" y="133"/>
                    <a:pt x="238" y="134"/>
                    <a:pt x="245" y="132"/>
                  </a:cubicBezTo>
                  <a:cubicBezTo>
                    <a:pt x="248" y="131"/>
                    <a:pt x="252" y="130"/>
                    <a:pt x="257" y="125"/>
                  </a:cubicBezTo>
                  <a:cubicBezTo>
                    <a:pt x="263" y="120"/>
                    <a:pt x="258" y="122"/>
                    <a:pt x="256" y="122"/>
                  </a:cubicBezTo>
                  <a:close/>
                  <a:moveTo>
                    <a:pt x="265" y="106"/>
                  </a:moveTo>
                  <a:cubicBezTo>
                    <a:pt x="268" y="105"/>
                    <a:pt x="262" y="95"/>
                    <a:pt x="259" y="97"/>
                  </a:cubicBezTo>
                  <a:cubicBezTo>
                    <a:pt x="255" y="99"/>
                    <a:pt x="263" y="105"/>
                    <a:pt x="258" y="104"/>
                  </a:cubicBezTo>
                  <a:cubicBezTo>
                    <a:pt x="253" y="102"/>
                    <a:pt x="255" y="107"/>
                    <a:pt x="252" y="107"/>
                  </a:cubicBezTo>
                  <a:cubicBezTo>
                    <a:pt x="249" y="107"/>
                    <a:pt x="249" y="103"/>
                    <a:pt x="248" y="105"/>
                  </a:cubicBezTo>
                  <a:cubicBezTo>
                    <a:pt x="247" y="107"/>
                    <a:pt x="244" y="105"/>
                    <a:pt x="244" y="107"/>
                  </a:cubicBezTo>
                  <a:cubicBezTo>
                    <a:pt x="243" y="110"/>
                    <a:pt x="239" y="111"/>
                    <a:pt x="243" y="113"/>
                  </a:cubicBezTo>
                  <a:cubicBezTo>
                    <a:pt x="248" y="116"/>
                    <a:pt x="246" y="112"/>
                    <a:pt x="256" y="110"/>
                  </a:cubicBezTo>
                  <a:cubicBezTo>
                    <a:pt x="267" y="108"/>
                    <a:pt x="248" y="115"/>
                    <a:pt x="253" y="115"/>
                  </a:cubicBezTo>
                  <a:cubicBezTo>
                    <a:pt x="257" y="115"/>
                    <a:pt x="261" y="114"/>
                    <a:pt x="265" y="113"/>
                  </a:cubicBezTo>
                  <a:cubicBezTo>
                    <a:pt x="269" y="111"/>
                    <a:pt x="263" y="107"/>
                    <a:pt x="265" y="106"/>
                  </a:cubicBezTo>
                  <a:close/>
                  <a:moveTo>
                    <a:pt x="281" y="85"/>
                  </a:moveTo>
                  <a:cubicBezTo>
                    <a:pt x="276" y="88"/>
                    <a:pt x="272" y="90"/>
                    <a:pt x="268" y="97"/>
                  </a:cubicBezTo>
                  <a:cubicBezTo>
                    <a:pt x="267" y="99"/>
                    <a:pt x="267" y="101"/>
                    <a:pt x="269" y="102"/>
                  </a:cubicBezTo>
                  <a:cubicBezTo>
                    <a:pt x="271" y="104"/>
                    <a:pt x="270" y="97"/>
                    <a:pt x="274" y="97"/>
                  </a:cubicBezTo>
                  <a:cubicBezTo>
                    <a:pt x="279" y="97"/>
                    <a:pt x="279" y="95"/>
                    <a:pt x="283" y="90"/>
                  </a:cubicBezTo>
                  <a:cubicBezTo>
                    <a:pt x="286" y="85"/>
                    <a:pt x="287" y="82"/>
                    <a:pt x="281" y="85"/>
                  </a:cubicBezTo>
                  <a:close/>
                  <a:moveTo>
                    <a:pt x="289" y="98"/>
                  </a:moveTo>
                  <a:cubicBezTo>
                    <a:pt x="287" y="99"/>
                    <a:pt x="294" y="102"/>
                    <a:pt x="297" y="101"/>
                  </a:cubicBezTo>
                  <a:cubicBezTo>
                    <a:pt x="299" y="99"/>
                    <a:pt x="291" y="96"/>
                    <a:pt x="289" y="98"/>
                  </a:cubicBezTo>
                  <a:close/>
                  <a:moveTo>
                    <a:pt x="290" y="102"/>
                  </a:moveTo>
                  <a:cubicBezTo>
                    <a:pt x="289" y="101"/>
                    <a:pt x="289" y="100"/>
                    <a:pt x="286" y="103"/>
                  </a:cubicBezTo>
                  <a:cubicBezTo>
                    <a:pt x="283" y="105"/>
                    <a:pt x="288" y="107"/>
                    <a:pt x="281" y="112"/>
                  </a:cubicBezTo>
                  <a:cubicBezTo>
                    <a:pt x="274" y="117"/>
                    <a:pt x="285" y="107"/>
                    <a:pt x="279" y="108"/>
                  </a:cubicBezTo>
                  <a:cubicBezTo>
                    <a:pt x="273" y="109"/>
                    <a:pt x="284" y="101"/>
                    <a:pt x="280" y="99"/>
                  </a:cubicBezTo>
                  <a:cubicBezTo>
                    <a:pt x="276" y="97"/>
                    <a:pt x="270" y="103"/>
                    <a:pt x="269" y="107"/>
                  </a:cubicBezTo>
                  <a:cubicBezTo>
                    <a:pt x="267" y="112"/>
                    <a:pt x="273" y="115"/>
                    <a:pt x="266" y="116"/>
                  </a:cubicBezTo>
                  <a:cubicBezTo>
                    <a:pt x="259" y="117"/>
                    <a:pt x="266" y="117"/>
                    <a:pt x="260" y="126"/>
                  </a:cubicBezTo>
                  <a:cubicBezTo>
                    <a:pt x="255" y="133"/>
                    <a:pt x="265" y="124"/>
                    <a:pt x="270" y="127"/>
                  </a:cubicBezTo>
                  <a:cubicBezTo>
                    <a:pt x="274" y="131"/>
                    <a:pt x="275" y="121"/>
                    <a:pt x="277" y="124"/>
                  </a:cubicBezTo>
                  <a:cubicBezTo>
                    <a:pt x="279" y="126"/>
                    <a:pt x="280" y="126"/>
                    <a:pt x="282" y="122"/>
                  </a:cubicBezTo>
                  <a:cubicBezTo>
                    <a:pt x="284" y="119"/>
                    <a:pt x="284" y="116"/>
                    <a:pt x="292" y="115"/>
                  </a:cubicBezTo>
                  <a:cubicBezTo>
                    <a:pt x="299" y="115"/>
                    <a:pt x="294" y="105"/>
                    <a:pt x="290" y="102"/>
                  </a:cubicBezTo>
                  <a:close/>
                  <a:moveTo>
                    <a:pt x="286" y="121"/>
                  </a:moveTo>
                  <a:cubicBezTo>
                    <a:pt x="284" y="125"/>
                    <a:pt x="291" y="122"/>
                    <a:pt x="293" y="120"/>
                  </a:cubicBezTo>
                  <a:cubicBezTo>
                    <a:pt x="294" y="117"/>
                    <a:pt x="287" y="117"/>
                    <a:pt x="286" y="121"/>
                  </a:cubicBezTo>
                  <a:close/>
                  <a:moveTo>
                    <a:pt x="367" y="45"/>
                  </a:moveTo>
                  <a:cubicBezTo>
                    <a:pt x="366" y="47"/>
                    <a:pt x="371" y="48"/>
                    <a:pt x="373" y="47"/>
                  </a:cubicBezTo>
                  <a:cubicBezTo>
                    <a:pt x="374" y="46"/>
                    <a:pt x="368" y="43"/>
                    <a:pt x="367" y="45"/>
                  </a:cubicBezTo>
                  <a:close/>
                  <a:moveTo>
                    <a:pt x="234" y="127"/>
                  </a:moveTo>
                  <a:cubicBezTo>
                    <a:pt x="233" y="129"/>
                    <a:pt x="238" y="131"/>
                    <a:pt x="238" y="129"/>
                  </a:cubicBezTo>
                  <a:cubicBezTo>
                    <a:pt x="239" y="127"/>
                    <a:pt x="235" y="125"/>
                    <a:pt x="234" y="127"/>
                  </a:cubicBezTo>
                  <a:close/>
                  <a:moveTo>
                    <a:pt x="220" y="133"/>
                  </a:moveTo>
                  <a:cubicBezTo>
                    <a:pt x="219" y="135"/>
                    <a:pt x="221" y="135"/>
                    <a:pt x="220" y="137"/>
                  </a:cubicBezTo>
                  <a:cubicBezTo>
                    <a:pt x="218" y="138"/>
                    <a:pt x="220" y="140"/>
                    <a:pt x="222" y="138"/>
                  </a:cubicBezTo>
                  <a:cubicBezTo>
                    <a:pt x="224" y="136"/>
                    <a:pt x="223" y="138"/>
                    <a:pt x="226" y="138"/>
                  </a:cubicBezTo>
                  <a:cubicBezTo>
                    <a:pt x="229" y="137"/>
                    <a:pt x="229" y="134"/>
                    <a:pt x="234" y="132"/>
                  </a:cubicBezTo>
                  <a:cubicBezTo>
                    <a:pt x="239" y="130"/>
                    <a:pt x="232" y="131"/>
                    <a:pt x="228" y="129"/>
                  </a:cubicBezTo>
                  <a:cubicBezTo>
                    <a:pt x="225" y="128"/>
                    <a:pt x="222" y="129"/>
                    <a:pt x="220" y="133"/>
                  </a:cubicBezTo>
                  <a:close/>
                  <a:moveTo>
                    <a:pt x="215" y="136"/>
                  </a:moveTo>
                  <a:cubicBezTo>
                    <a:pt x="216" y="140"/>
                    <a:pt x="211" y="135"/>
                    <a:pt x="213" y="141"/>
                  </a:cubicBezTo>
                  <a:cubicBezTo>
                    <a:pt x="213" y="143"/>
                    <a:pt x="214" y="142"/>
                    <a:pt x="218" y="138"/>
                  </a:cubicBezTo>
                  <a:cubicBezTo>
                    <a:pt x="221" y="135"/>
                    <a:pt x="215" y="133"/>
                    <a:pt x="215" y="136"/>
                  </a:cubicBezTo>
                  <a:close/>
                  <a:moveTo>
                    <a:pt x="205" y="144"/>
                  </a:moveTo>
                  <a:cubicBezTo>
                    <a:pt x="202" y="150"/>
                    <a:pt x="203" y="149"/>
                    <a:pt x="207" y="146"/>
                  </a:cubicBezTo>
                  <a:cubicBezTo>
                    <a:pt x="211" y="144"/>
                    <a:pt x="210" y="143"/>
                    <a:pt x="210" y="139"/>
                  </a:cubicBezTo>
                  <a:cubicBezTo>
                    <a:pt x="210" y="136"/>
                    <a:pt x="208" y="137"/>
                    <a:pt x="205" y="144"/>
                  </a:cubicBezTo>
                  <a:close/>
                  <a:moveTo>
                    <a:pt x="269" y="142"/>
                  </a:moveTo>
                  <a:cubicBezTo>
                    <a:pt x="269" y="144"/>
                    <a:pt x="278" y="142"/>
                    <a:pt x="276" y="141"/>
                  </a:cubicBezTo>
                  <a:cubicBezTo>
                    <a:pt x="274" y="141"/>
                    <a:pt x="269" y="140"/>
                    <a:pt x="269" y="142"/>
                  </a:cubicBezTo>
                  <a:close/>
                  <a:moveTo>
                    <a:pt x="195" y="219"/>
                  </a:moveTo>
                  <a:cubicBezTo>
                    <a:pt x="196" y="221"/>
                    <a:pt x="188" y="227"/>
                    <a:pt x="193" y="225"/>
                  </a:cubicBezTo>
                  <a:cubicBezTo>
                    <a:pt x="196" y="224"/>
                    <a:pt x="197" y="225"/>
                    <a:pt x="199" y="220"/>
                  </a:cubicBezTo>
                  <a:cubicBezTo>
                    <a:pt x="201" y="216"/>
                    <a:pt x="193" y="218"/>
                    <a:pt x="195" y="219"/>
                  </a:cubicBezTo>
                  <a:close/>
                  <a:moveTo>
                    <a:pt x="201" y="226"/>
                  </a:moveTo>
                  <a:cubicBezTo>
                    <a:pt x="197" y="225"/>
                    <a:pt x="196" y="225"/>
                    <a:pt x="194" y="229"/>
                  </a:cubicBezTo>
                  <a:cubicBezTo>
                    <a:pt x="193" y="232"/>
                    <a:pt x="196" y="232"/>
                    <a:pt x="199" y="229"/>
                  </a:cubicBezTo>
                  <a:cubicBezTo>
                    <a:pt x="203" y="226"/>
                    <a:pt x="205" y="226"/>
                    <a:pt x="201" y="226"/>
                  </a:cubicBezTo>
                  <a:close/>
                  <a:moveTo>
                    <a:pt x="189" y="249"/>
                  </a:moveTo>
                  <a:cubicBezTo>
                    <a:pt x="189" y="252"/>
                    <a:pt x="186" y="250"/>
                    <a:pt x="186" y="254"/>
                  </a:cubicBezTo>
                  <a:cubicBezTo>
                    <a:pt x="186" y="258"/>
                    <a:pt x="182" y="260"/>
                    <a:pt x="186" y="259"/>
                  </a:cubicBezTo>
                  <a:cubicBezTo>
                    <a:pt x="189" y="259"/>
                    <a:pt x="187" y="255"/>
                    <a:pt x="190" y="254"/>
                  </a:cubicBezTo>
                  <a:cubicBezTo>
                    <a:pt x="193" y="253"/>
                    <a:pt x="195" y="253"/>
                    <a:pt x="193" y="249"/>
                  </a:cubicBezTo>
                  <a:cubicBezTo>
                    <a:pt x="191" y="245"/>
                    <a:pt x="189" y="244"/>
                    <a:pt x="189" y="249"/>
                  </a:cubicBezTo>
                  <a:close/>
                  <a:moveTo>
                    <a:pt x="177" y="242"/>
                  </a:moveTo>
                  <a:cubicBezTo>
                    <a:pt x="178" y="245"/>
                    <a:pt x="184" y="241"/>
                    <a:pt x="183" y="239"/>
                  </a:cubicBezTo>
                  <a:cubicBezTo>
                    <a:pt x="182" y="237"/>
                    <a:pt x="176" y="239"/>
                    <a:pt x="177" y="242"/>
                  </a:cubicBezTo>
                  <a:close/>
                  <a:moveTo>
                    <a:pt x="186" y="261"/>
                  </a:moveTo>
                  <a:cubicBezTo>
                    <a:pt x="184" y="262"/>
                    <a:pt x="186" y="262"/>
                    <a:pt x="183" y="264"/>
                  </a:cubicBezTo>
                  <a:cubicBezTo>
                    <a:pt x="180" y="266"/>
                    <a:pt x="187" y="266"/>
                    <a:pt x="190" y="264"/>
                  </a:cubicBezTo>
                  <a:cubicBezTo>
                    <a:pt x="193" y="262"/>
                    <a:pt x="189" y="260"/>
                    <a:pt x="186" y="261"/>
                  </a:cubicBezTo>
                  <a:close/>
                  <a:moveTo>
                    <a:pt x="172" y="265"/>
                  </a:moveTo>
                  <a:cubicBezTo>
                    <a:pt x="171" y="267"/>
                    <a:pt x="175" y="267"/>
                    <a:pt x="178" y="265"/>
                  </a:cubicBezTo>
                  <a:cubicBezTo>
                    <a:pt x="182" y="263"/>
                    <a:pt x="175" y="262"/>
                    <a:pt x="172" y="265"/>
                  </a:cubicBezTo>
                  <a:close/>
                  <a:moveTo>
                    <a:pt x="167" y="287"/>
                  </a:moveTo>
                  <a:cubicBezTo>
                    <a:pt x="164" y="287"/>
                    <a:pt x="165" y="284"/>
                    <a:pt x="163" y="286"/>
                  </a:cubicBezTo>
                  <a:cubicBezTo>
                    <a:pt x="161" y="287"/>
                    <a:pt x="163" y="290"/>
                    <a:pt x="166" y="290"/>
                  </a:cubicBezTo>
                  <a:cubicBezTo>
                    <a:pt x="170" y="291"/>
                    <a:pt x="170" y="288"/>
                    <a:pt x="167" y="287"/>
                  </a:cubicBezTo>
                  <a:close/>
                  <a:moveTo>
                    <a:pt x="164" y="281"/>
                  </a:moveTo>
                  <a:cubicBezTo>
                    <a:pt x="162" y="281"/>
                    <a:pt x="165" y="285"/>
                    <a:pt x="167" y="285"/>
                  </a:cubicBezTo>
                  <a:cubicBezTo>
                    <a:pt x="169" y="284"/>
                    <a:pt x="167" y="282"/>
                    <a:pt x="164" y="281"/>
                  </a:cubicBezTo>
                  <a:close/>
                  <a:moveTo>
                    <a:pt x="158" y="282"/>
                  </a:moveTo>
                  <a:cubicBezTo>
                    <a:pt x="157" y="284"/>
                    <a:pt x="160" y="285"/>
                    <a:pt x="162" y="284"/>
                  </a:cubicBezTo>
                  <a:cubicBezTo>
                    <a:pt x="163" y="283"/>
                    <a:pt x="160" y="281"/>
                    <a:pt x="158" y="282"/>
                  </a:cubicBezTo>
                  <a:close/>
                  <a:moveTo>
                    <a:pt x="201" y="217"/>
                  </a:moveTo>
                  <a:cubicBezTo>
                    <a:pt x="203" y="219"/>
                    <a:pt x="206" y="215"/>
                    <a:pt x="205" y="214"/>
                  </a:cubicBezTo>
                  <a:cubicBezTo>
                    <a:pt x="203" y="213"/>
                    <a:pt x="199" y="215"/>
                    <a:pt x="201" y="217"/>
                  </a:cubicBezTo>
                  <a:close/>
                  <a:moveTo>
                    <a:pt x="79" y="335"/>
                  </a:moveTo>
                  <a:cubicBezTo>
                    <a:pt x="84" y="340"/>
                    <a:pt x="89" y="336"/>
                    <a:pt x="89" y="334"/>
                  </a:cubicBezTo>
                  <a:cubicBezTo>
                    <a:pt x="89" y="332"/>
                    <a:pt x="77" y="333"/>
                    <a:pt x="79" y="335"/>
                  </a:cubicBezTo>
                  <a:close/>
                  <a:moveTo>
                    <a:pt x="103" y="319"/>
                  </a:moveTo>
                  <a:cubicBezTo>
                    <a:pt x="102" y="321"/>
                    <a:pt x="91" y="321"/>
                    <a:pt x="92" y="324"/>
                  </a:cubicBezTo>
                  <a:cubicBezTo>
                    <a:pt x="94" y="324"/>
                    <a:pt x="98" y="324"/>
                    <a:pt x="103" y="323"/>
                  </a:cubicBezTo>
                  <a:cubicBezTo>
                    <a:pt x="108" y="322"/>
                    <a:pt x="104" y="316"/>
                    <a:pt x="103" y="319"/>
                  </a:cubicBezTo>
                  <a:close/>
                  <a:moveTo>
                    <a:pt x="109" y="325"/>
                  </a:moveTo>
                  <a:cubicBezTo>
                    <a:pt x="110" y="322"/>
                    <a:pt x="102" y="327"/>
                    <a:pt x="99" y="328"/>
                  </a:cubicBezTo>
                  <a:cubicBezTo>
                    <a:pt x="95" y="329"/>
                    <a:pt x="91" y="329"/>
                    <a:pt x="92" y="333"/>
                  </a:cubicBezTo>
                  <a:cubicBezTo>
                    <a:pt x="92" y="334"/>
                    <a:pt x="95" y="334"/>
                    <a:pt x="101" y="332"/>
                  </a:cubicBezTo>
                  <a:cubicBezTo>
                    <a:pt x="107" y="331"/>
                    <a:pt x="112" y="330"/>
                    <a:pt x="113" y="329"/>
                  </a:cubicBezTo>
                  <a:cubicBezTo>
                    <a:pt x="114" y="325"/>
                    <a:pt x="108" y="329"/>
                    <a:pt x="109" y="325"/>
                  </a:cubicBezTo>
                  <a:close/>
                  <a:moveTo>
                    <a:pt x="83" y="344"/>
                  </a:moveTo>
                  <a:cubicBezTo>
                    <a:pt x="84" y="347"/>
                    <a:pt x="89" y="346"/>
                    <a:pt x="88" y="343"/>
                  </a:cubicBezTo>
                  <a:cubicBezTo>
                    <a:pt x="87" y="340"/>
                    <a:pt x="82" y="342"/>
                    <a:pt x="83" y="344"/>
                  </a:cubicBezTo>
                  <a:close/>
                  <a:moveTo>
                    <a:pt x="74" y="348"/>
                  </a:moveTo>
                  <a:cubicBezTo>
                    <a:pt x="73" y="351"/>
                    <a:pt x="70" y="347"/>
                    <a:pt x="69" y="350"/>
                  </a:cubicBezTo>
                  <a:cubicBezTo>
                    <a:pt x="68" y="352"/>
                    <a:pt x="75" y="352"/>
                    <a:pt x="77" y="351"/>
                  </a:cubicBezTo>
                  <a:cubicBezTo>
                    <a:pt x="79" y="351"/>
                    <a:pt x="75" y="345"/>
                    <a:pt x="74" y="348"/>
                  </a:cubicBezTo>
                  <a:close/>
                  <a:moveTo>
                    <a:pt x="50" y="364"/>
                  </a:moveTo>
                  <a:cubicBezTo>
                    <a:pt x="51" y="366"/>
                    <a:pt x="59" y="365"/>
                    <a:pt x="57" y="363"/>
                  </a:cubicBezTo>
                  <a:cubicBezTo>
                    <a:pt x="56" y="360"/>
                    <a:pt x="49" y="362"/>
                    <a:pt x="50" y="364"/>
                  </a:cubicBezTo>
                  <a:close/>
                  <a:moveTo>
                    <a:pt x="34" y="375"/>
                  </a:moveTo>
                  <a:cubicBezTo>
                    <a:pt x="31" y="374"/>
                    <a:pt x="29" y="379"/>
                    <a:pt x="30" y="381"/>
                  </a:cubicBezTo>
                  <a:cubicBezTo>
                    <a:pt x="31" y="384"/>
                    <a:pt x="39" y="377"/>
                    <a:pt x="34" y="375"/>
                  </a:cubicBezTo>
                  <a:close/>
                  <a:moveTo>
                    <a:pt x="23" y="382"/>
                  </a:moveTo>
                  <a:cubicBezTo>
                    <a:pt x="22" y="385"/>
                    <a:pt x="29" y="383"/>
                    <a:pt x="28" y="381"/>
                  </a:cubicBezTo>
                  <a:cubicBezTo>
                    <a:pt x="27" y="379"/>
                    <a:pt x="23" y="379"/>
                    <a:pt x="23" y="382"/>
                  </a:cubicBezTo>
                  <a:close/>
                  <a:moveTo>
                    <a:pt x="12" y="397"/>
                  </a:moveTo>
                  <a:cubicBezTo>
                    <a:pt x="9" y="395"/>
                    <a:pt x="3" y="397"/>
                    <a:pt x="7" y="400"/>
                  </a:cubicBezTo>
                  <a:cubicBezTo>
                    <a:pt x="9" y="401"/>
                    <a:pt x="16" y="398"/>
                    <a:pt x="12" y="397"/>
                  </a:cubicBezTo>
                  <a:close/>
                  <a:moveTo>
                    <a:pt x="7" y="430"/>
                  </a:moveTo>
                  <a:cubicBezTo>
                    <a:pt x="9" y="431"/>
                    <a:pt x="9" y="426"/>
                    <a:pt x="8" y="426"/>
                  </a:cubicBezTo>
                  <a:cubicBezTo>
                    <a:pt x="6" y="426"/>
                    <a:pt x="4" y="429"/>
                    <a:pt x="7" y="430"/>
                  </a:cubicBezTo>
                  <a:close/>
                  <a:moveTo>
                    <a:pt x="18" y="474"/>
                  </a:moveTo>
                  <a:cubicBezTo>
                    <a:pt x="14" y="478"/>
                    <a:pt x="18" y="481"/>
                    <a:pt x="22" y="481"/>
                  </a:cubicBezTo>
                  <a:cubicBezTo>
                    <a:pt x="24" y="482"/>
                    <a:pt x="22" y="478"/>
                    <a:pt x="21" y="476"/>
                  </a:cubicBezTo>
                  <a:cubicBezTo>
                    <a:pt x="20" y="474"/>
                    <a:pt x="21" y="473"/>
                    <a:pt x="23" y="476"/>
                  </a:cubicBezTo>
                  <a:cubicBezTo>
                    <a:pt x="25" y="478"/>
                    <a:pt x="26" y="475"/>
                    <a:pt x="27" y="471"/>
                  </a:cubicBezTo>
                  <a:cubicBezTo>
                    <a:pt x="27" y="467"/>
                    <a:pt x="21" y="470"/>
                    <a:pt x="18" y="474"/>
                  </a:cubicBezTo>
                  <a:close/>
                  <a:moveTo>
                    <a:pt x="14" y="499"/>
                  </a:moveTo>
                  <a:cubicBezTo>
                    <a:pt x="14" y="503"/>
                    <a:pt x="12" y="507"/>
                    <a:pt x="15" y="507"/>
                  </a:cubicBezTo>
                  <a:cubicBezTo>
                    <a:pt x="15" y="506"/>
                    <a:pt x="15" y="506"/>
                    <a:pt x="15" y="506"/>
                  </a:cubicBezTo>
                  <a:cubicBezTo>
                    <a:pt x="20" y="506"/>
                    <a:pt x="13" y="493"/>
                    <a:pt x="14" y="499"/>
                  </a:cubicBezTo>
                  <a:close/>
                  <a:moveTo>
                    <a:pt x="15" y="479"/>
                  </a:moveTo>
                  <a:cubicBezTo>
                    <a:pt x="12" y="477"/>
                    <a:pt x="13" y="483"/>
                    <a:pt x="13" y="487"/>
                  </a:cubicBezTo>
                  <a:cubicBezTo>
                    <a:pt x="13" y="488"/>
                    <a:pt x="13" y="488"/>
                    <a:pt x="13" y="488"/>
                  </a:cubicBezTo>
                  <a:cubicBezTo>
                    <a:pt x="14" y="491"/>
                    <a:pt x="14" y="484"/>
                    <a:pt x="16" y="483"/>
                  </a:cubicBezTo>
                  <a:cubicBezTo>
                    <a:pt x="17" y="482"/>
                    <a:pt x="17" y="486"/>
                    <a:pt x="18" y="485"/>
                  </a:cubicBezTo>
                  <a:cubicBezTo>
                    <a:pt x="20" y="483"/>
                    <a:pt x="18" y="481"/>
                    <a:pt x="15" y="479"/>
                  </a:cubicBezTo>
                  <a:close/>
                  <a:moveTo>
                    <a:pt x="11" y="465"/>
                  </a:moveTo>
                  <a:cubicBezTo>
                    <a:pt x="14" y="466"/>
                    <a:pt x="11" y="459"/>
                    <a:pt x="10" y="456"/>
                  </a:cubicBezTo>
                  <a:cubicBezTo>
                    <a:pt x="9" y="453"/>
                    <a:pt x="8" y="464"/>
                    <a:pt x="11" y="465"/>
                  </a:cubicBezTo>
                  <a:close/>
                  <a:moveTo>
                    <a:pt x="9" y="451"/>
                  </a:moveTo>
                  <a:cubicBezTo>
                    <a:pt x="10" y="454"/>
                    <a:pt x="13" y="458"/>
                    <a:pt x="14" y="455"/>
                  </a:cubicBezTo>
                  <a:cubicBezTo>
                    <a:pt x="15" y="454"/>
                    <a:pt x="9" y="448"/>
                    <a:pt x="9" y="451"/>
                  </a:cubicBezTo>
                  <a:close/>
                  <a:moveTo>
                    <a:pt x="7" y="444"/>
                  </a:moveTo>
                  <a:cubicBezTo>
                    <a:pt x="4" y="442"/>
                    <a:pt x="7" y="446"/>
                    <a:pt x="10" y="448"/>
                  </a:cubicBezTo>
                  <a:cubicBezTo>
                    <a:pt x="10" y="448"/>
                    <a:pt x="10" y="448"/>
                    <a:pt x="10" y="448"/>
                  </a:cubicBezTo>
                  <a:cubicBezTo>
                    <a:pt x="12" y="450"/>
                    <a:pt x="11" y="445"/>
                    <a:pt x="7" y="44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1574894" y="2230489"/>
              <a:ext cx="994498" cy="1777630"/>
            </a:xfrm>
            <a:custGeom>
              <a:avLst/>
              <a:gdLst/>
              <a:ahLst/>
              <a:cxnLst/>
              <a:rect l="l" t="t" r="r" b="b"/>
              <a:pathLst>
                <a:path w="256" h="416" extrusionOk="0">
                  <a:moveTo>
                    <a:pt x="255" y="321"/>
                  </a:moveTo>
                  <a:cubicBezTo>
                    <a:pt x="256" y="342"/>
                    <a:pt x="238" y="341"/>
                    <a:pt x="243" y="345"/>
                  </a:cubicBezTo>
                  <a:cubicBezTo>
                    <a:pt x="248" y="350"/>
                    <a:pt x="237" y="345"/>
                    <a:pt x="233" y="349"/>
                  </a:cubicBezTo>
                  <a:cubicBezTo>
                    <a:pt x="229" y="353"/>
                    <a:pt x="237" y="348"/>
                    <a:pt x="234" y="355"/>
                  </a:cubicBezTo>
                  <a:cubicBezTo>
                    <a:pt x="232" y="359"/>
                    <a:pt x="220" y="357"/>
                    <a:pt x="225" y="360"/>
                  </a:cubicBezTo>
                  <a:cubicBezTo>
                    <a:pt x="231" y="362"/>
                    <a:pt x="223" y="361"/>
                    <a:pt x="231" y="364"/>
                  </a:cubicBezTo>
                  <a:cubicBezTo>
                    <a:pt x="235" y="366"/>
                    <a:pt x="248" y="360"/>
                    <a:pt x="246" y="363"/>
                  </a:cubicBezTo>
                  <a:cubicBezTo>
                    <a:pt x="244" y="367"/>
                    <a:pt x="249" y="371"/>
                    <a:pt x="240" y="374"/>
                  </a:cubicBezTo>
                  <a:cubicBezTo>
                    <a:pt x="232" y="377"/>
                    <a:pt x="238" y="381"/>
                    <a:pt x="231" y="381"/>
                  </a:cubicBezTo>
                  <a:cubicBezTo>
                    <a:pt x="224" y="381"/>
                    <a:pt x="220" y="389"/>
                    <a:pt x="211" y="385"/>
                  </a:cubicBezTo>
                  <a:cubicBezTo>
                    <a:pt x="201" y="381"/>
                    <a:pt x="191" y="389"/>
                    <a:pt x="189" y="386"/>
                  </a:cubicBezTo>
                  <a:cubicBezTo>
                    <a:pt x="186" y="382"/>
                    <a:pt x="188" y="388"/>
                    <a:pt x="181" y="384"/>
                  </a:cubicBezTo>
                  <a:cubicBezTo>
                    <a:pt x="174" y="381"/>
                    <a:pt x="182" y="386"/>
                    <a:pt x="170" y="387"/>
                  </a:cubicBezTo>
                  <a:cubicBezTo>
                    <a:pt x="158" y="389"/>
                    <a:pt x="167" y="394"/>
                    <a:pt x="157" y="392"/>
                  </a:cubicBezTo>
                  <a:cubicBezTo>
                    <a:pt x="148" y="390"/>
                    <a:pt x="154" y="398"/>
                    <a:pt x="146" y="390"/>
                  </a:cubicBezTo>
                  <a:cubicBezTo>
                    <a:pt x="138" y="382"/>
                    <a:pt x="131" y="393"/>
                    <a:pt x="127" y="391"/>
                  </a:cubicBezTo>
                  <a:cubicBezTo>
                    <a:pt x="123" y="389"/>
                    <a:pt x="125" y="410"/>
                    <a:pt x="118" y="406"/>
                  </a:cubicBezTo>
                  <a:cubicBezTo>
                    <a:pt x="110" y="402"/>
                    <a:pt x="110" y="399"/>
                    <a:pt x="101" y="400"/>
                  </a:cubicBezTo>
                  <a:cubicBezTo>
                    <a:pt x="91" y="402"/>
                    <a:pt x="94" y="406"/>
                    <a:pt x="88" y="408"/>
                  </a:cubicBezTo>
                  <a:cubicBezTo>
                    <a:pt x="82" y="410"/>
                    <a:pt x="87" y="412"/>
                    <a:pt x="83" y="414"/>
                  </a:cubicBezTo>
                  <a:cubicBezTo>
                    <a:pt x="79" y="416"/>
                    <a:pt x="77" y="408"/>
                    <a:pt x="73" y="411"/>
                  </a:cubicBezTo>
                  <a:cubicBezTo>
                    <a:pt x="68" y="414"/>
                    <a:pt x="67" y="404"/>
                    <a:pt x="76" y="405"/>
                  </a:cubicBezTo>
                  <a:cubicBezTo>
                    <a:pt x="83" y="405"/>
                    <a:pt x="85" y="395"/>
                    <a:pt x="91" y="392"/>
                  </a:cubicBezTo>
                  <a:cubicBezTo>
                    <a:pt x="95" y="390"/>
                    <a:pt x="92" y="388"/>
                    <a:pt x="96" y="385"/>
                  </a:cubicBezTo>
                  <a:cubicBezTo>
                    <a:pt x="101" y="382"/>
                    <a:pt x="93" y="377"/>
                    <a:pt x="103" y="376"/>
                  </a:cubicBezTo>
                  <a:cubicBezTo>
                    <a:pt x="112" y="375"/>
                    <a:pt x="99" y="369"/>
                    <a:pt x="113" y="368"/>
                  </a:cubicBezTo>
                  <a:cubicBezTo>
                    <a:pt x="126" y="368"/>
                    <a:pt x="122" y="371"/>
                    <a:pt x="133" y="370"/>
                  </a:cubicBezTo>
                  <a:cubicBezTo>
                    <a:pt x="142" y="368"/>
                    <a:pt x="132" y="366"/>
                    <a:pt x="148" y="355"/>
                  </a:cubicBezTo>
                  <a:cubicBezTo>
                    <a:pt x="150" y="353"/>
                    <a:pt x="149" y="352"/>
                    <a:pt x="152" y="349"/>
                  </a:cubicBezTo>
                  <a:cubicBezTo>
                    <a:pt x="145" y="352"/>
                    <a:pt x="144" y="356"/>
                    <a:pt x="139" y="356"/>
                  </a:cubicBezTo>
                  <a:cubicBezTo>
                    <a:pt x="134" y="357"/>
                    <a:pt x="130" y="370"/>
                    <a:pt x="121" y="360"/>
                  </a:cubicBezTo>
                  <a:cubicBezTo>
                    <a:pt x="112" y="351"/>
                    <a:pt x="103" y="362"/>
                    <a:pt x="105" y="355"/>
                  </a:cubicBezTo>
                  <a:cubicBezTo>
                    <a:pt x="106" y="351"/>
                    <a:pt x="102" y="348"/>
                    <a:pt x="94" y="352"/>
                  </a:cubicBezTo>
                  <a:cubicBezTo>
                    <a:pt x="86" y="357"/>
                    <a:pt x="81" y="352"/>
                    <a:pt x="83" y="349"/>
                  </a:cubicBezTo>
                  <a:cubicBezTo>
                    <a:pt x="88" y="344"/>
                    <a:pt x="76" y="349"/>
                    <a:pt x="81" y="342"/>
                  </a:cubicBezTo>
                  <a:cubicBezTo>
                    <a:pt x="86" y="336"/>
                    <a:pt x="89" y="342"/>
                    <a:pt x="102" y="333"/>
                  </a:cubicBezTo>
                  <a:cubicBezTo>
                    <a:pt x="116" y="325"/>
                    <a:pt x="107" y="320"/>
                    <a:pt x="110" y="315"/>
                  </a:cubicBezTo>
                  <a:cubicBezTo>
                    <a:pt x="114" y="310"/>
                    <a:pt x="106" y="313"/>
                    <a:pt x="110" y="308"/>
                  </a:cubicBezTo>
                  <a:cubicBezTo>
                    <a:pt x="113" y="302"/>
                    <a:pt x="101" y="312"/>
                    <a:pt x="98" y="311"/>
                  </a:cubicBezTo>
                  <a:cubicBezTo>
                    <a:pt x="95" y="309"/>
                    <a:pt x="90" y="316"/>
                    <a:pt x="95" y="309"/>
                  </a:cubicBezTo>
                  <a:cubicBezTo>
                    <a:pt x="97" y="304"/>
                    <a:pt x="101" y="306"/>
                    <a:pt x="106" y="298"/>
                  </a:cubicBezTo>
                  <a:cubicBezTo>
                    <a:pt x="110" y="293"/>
                    <a:pt x="113" y="294"/>
                    <a:pt x="116" y="292"/>
                  </a:cubicBezTo>
                  <a:cubicBezTo>
                    <a:pt x="118" y="290"/>
                    <a:pt x="118" y="295"/>
                    <a:pt x="125" y="292"/>
                  </a:cubicBezTo>
                  <a:cubicBezTo>
                    <a:pt x="131" y="288"/>
                    <a:pt x="137" y="297"/>
                    <a:pt x="133" y="292"/>
                  </a:cubicBezTo>
                  <a:cubicBezTo>
                    <a:pt x="130" y="286"/>
                    <a:pt x="135" y="287"/>
                    <a:pt x="138" y="291"/>
                  </a:cubicBezTo>
                  <a:cubicBezTo>
                    <a:pt x="141" y="294"/>
                    <a:pt x="141" y="293"/>
                    <a:pt x="138" y="287"/>
                  </a:cubicBezTo>
                  <a:cubicBezTo>
                    <a:pt x="131" y="276"/>
                    <a:pt x="141" y="277"/>
                    <a:pt x="138" y="276"/>
                  </a:cubicBezTo>
                  <a:cubicBezTo>
                    <a:pt x="129" y="272"/>
                    <a:pt x="143" y="268"/>
                    <a:pt x="140" y="266"/>
                  </a:cubicBezTo>
                  <a:cubicBezTo>
                    <a:pt x="137" y="264"/>
                    <a:pt x="145" y="260"/>
                    <a:pt x="139" y="259"/>
                  </a:cubicBezTo>
                  <a:cubicBezTo>
                    <a:pt x="133" y="258"/>
                    <a:pt x="134" y="268"/>
                    <a:pt x="131" y="261"/>
                  </a:cubicBezTo>
                  <a:cubicBezTo>
                    <a:pt x="127" y="254"/>
                    <a:pt x="115" y="252"/>
                    <a:pt x="124" y="239"/>
                  </a:cubicBezTo>
                  <a:cubicBezTo>
                    <a:pt x="133" y="227"/>
                    <a:pt x="126" y="237"/>
                    <a:pt x="131" y="231"/>
                  </a:cubicBezTo>
                  <a:cubicBezTo>
                    <a:pt x="133" y="228"/>
                    <a:pt x="124" y="229"/>
                    <a:pt x="123" y="231"/>
                  </a:cubicBezTo>
                  <a:cubicBezTo>
                    <a:pt x="121" y="237"/>
                    <a:pt x="120" y="228"/>
                    <a:pt x="116" y="235"/>
                  </a:cubicBezTo>
                  <a:cubicBezTo>
                    <a:pt x="111" y="242"/>
                    <a:pt x="101" y="229"/>
                    <a:pt x="103" y="234"/>
                  </a:cubicBezTo>
                  <a:cubicBezTo>
                    <a:pt x="104" y="239"/>
                    <a:pt x="103" y="243"/>
                    <a:pt x="100" y="239"/>
                  </a:cubicBezTo>
                  <a:cubicBezTo>
                    <a:pt x="95" y="234"/>
                    <a:pt x="86" y="230"/>
                    <a:pt x="89" y="238"/>
                  </a:cubicBezTo>
                  <a:cubicBezTo>
                    <a:pt x="92" y="247"/>
                    <a:pt x="81" y="232"/>
                    <a:pt x="83" y="229"/>
                  </a:cubicBezTo>
                  <a:cubicBezTo>
                    <a:pt x="86" y="225"/>
                    <a:pt x="89" y="236"/>
                    <a:pt x="88" y="227"/>
                  </a:cubicBezTo>
                  <a:cubicBezTo>
                    <a:pt x="87" y="217"/>
                    <a:pt x="102" y="213"/>
                    <a:pt x="94" y="205"/>
                  </a:cubicBezTo>
                  <a:cubicBezTo>
                    <a:pt x="85" y="196"/>
                    <a:pt x="90" y="194"/>
                    <a:pt x="98" y="193"/>
                  </a:cubicBezTo>
                  <a:cubicBezTo>
                    <a:pt x="85" y="183"/>
                    <a:pt x="91" y="198"/>
                    <a:pt x="86" y="194"/>
                  </a:cubicBezTo>
                  <a:cubicBezTo>
                    <a:pt x="82" y="190"/>
                    <a:pt x="86" y="198"/>
                    <a:pt x="81" y="195"/>
                  </a:cubicBezTo>
                  <a:cubicBezTo>
                    <a:pt x="77" y="193"/>
                    <a:pt x="84" y="185"/>
                    <a:pt x="78" y="189"/>
                  </a:cubicBezTo>
                  <a:cubicBezTo>
                    <a:pt x="73" y="194"/>
                    <a:pt x="82" y="197"/>
                    <a:pt x="79" y="200"/>
                  </a:cubicBezTo>
                  <a:cubicBezTo>
                    <a:pt x="73" y="204"/>
                    <a:pt x="75" y="220"/>
                    <a:pt x="69" y="218"/>
                  </a:cubicBezTo>
                  <a:cubicBezTo>
                    <a:pt x="64" y="215"/>
                    <a:pt x="77" y="196"/>
                    <a:pt x="74" y="198"/>
                  </a:cubicBezTo>
                  <a:cubicBezTo>
                    <a:pt x="72" y="201"/>
                    <a:pt x="71" y="201"/>
                    <a:pt x="71" y="197"/>
                  </a:cubicBezTo>
                  <a:cubicBezTo>
                    <a:pt x="72" y="193"/>
                    <a:pt x="68" y="193"/>
                    <a:pt x="72" y="188"/>
                  </a:cubicBezTo>
                  <a:cubicBezTo>
                    <a:pt x="75" y="183"/>
                    <a:pt x="70" y="180"/>
                    <a:pt x="74" y="178"/>
                  </a:cubicBezTo>
                  <a:cubicBezTo>
                    <a:pt x="77" y="176"/>
                    <a:pt x="75" y="172"/>
                    <a:pt x="78" y="167"/>
                  </a:cubicBezTo>
                  <a:cubicBezTo>
                    <a:pt x="81" y="162"/>
                    <a:pt x="80" y="162"/>
                    <a:pt x="75" y="168"/>
                  </a:cubicBezTo>
                  <a:cubicBezTo>
                    <a:pt x="69" y="173"/>
                    <a:pt x="71" y="168"/>
                    <a:pt x="67" y="169"/>
                  </a:cubicBezTo>
                  <a:cubicBezTo>
                    <a:pt x="64" y="169"/>
                    <a:pt x="60" y="166"/>
                    <a:pt x="65" y="165"/>
                  </a:cubicBezTo>
                  <a:cubicBezTo>
                    <a:pt x="70" y="165"/>
                    <a:pt x="74" y="162"/>
                    <a:pt x="64" y="164"/>
                  </a:cubicBezTo>
                  <a:cubicBezTo>
                    <a:pt x="53" y="165"/>
                    <a:pt x="57" y="159"/>
                    <a:pt x="61" y="160"/>
                  </a:cubicBezTo>
                  <a:cubicBezTo>
                    <a:pt x="65" y="162"/>
                    <a:pt x="70" y="157"/>
                    <a:pt x="67" y="156"/>
                  </a:cubicBezTo>
                  <a:cubicBezTo>
                    <a:pt x="61" y="156"/>
                    <a:pt x="71" y="154"/>
                    <a:pt x="69" y="151"/>
                  </a:cubicBezTo>
                  <a:cubicBezTo>
                    <a:pt x="66" y="148"/>
                    <a:pt x="69" y="150"/>
                    <a:pt x="72" y="144"/>
                  </a:cubicBezTo>
                  <a:cubicBezTo>
                    <a:pt x="75" y="137"/>
                    <a:pt x="68" y="142"/>
                    <a:pt x="67" y="136"/>
                  </a:cubicBezTo>
                  <a:cubicBezTo>
                    <a:pt x="66" y="126"/>
                    <a:pt x="71" y="128"/>
                    <a:pt x="68" y="122"/>
                  </a:cubicBezTo>
                  <a:cubicBezTo>
                    <a:pt x="65" y="116"/>
                    <a:pt x="72" y="118"/>
                    <a:pt x="76" y="118"/>
                  </a:cubicBezTo>
                  <a:cubicBezTo>
                    <a:pt x="80" y="118"/>
                    <a:pt x="80" y="114"/>
                    <a:pt x="77" y="111"/>
                  </a:cubicBezTo>
                  <a:cubicBezTo>
                    <a:pt x="74" y="108"/>
                    <a:pt x="86" y="113"/>
                    <a:pt x="79" y="105"/>
                  </a:cubicBezTo>
                  <a:cubicBezTo>
                    <a:pt x="74" y="99"/>
                    <a:pt x="91" y="109"/>
                    <a:pt x="85" y="102"/>
                  </a:cubicBezTo>
                  <a:cubicBezTo>
                    <a:pt x="78" y="94"/>
                    <a:pt x="88" y="101"/>
                    <a:pt x="86" y="94"/>
                  </a:cubicBezTo>
                  <a:cubicBezTo>
                    <a:pt x="85" y="87"/>
                    <a:pt x="89" y="88"/>
                    <a:pt x="94" y="91"/>
                  </a:cubicBezTo>
                  <a:cubicBezTo>
                    <a:pt x="98" y="94"/>
                    <a:pt x="98" y="89"/>
                    <a:pt x="104" y="91"/>
                  </a:cubicBezTo>
                  <a:cubicBezTo>
                    <a:pt x="109" y="94"/>
                    <a:pt x="117" y="88"/>
                    <a:pt x="123" y="89"/>
                  </a:cubicBezTo>
                  <a:cubicBezTo>
                    <a:pt x="129" y="90"/>
                    <a:pt x="122" y="86"/>
                    <a:pt x="132" y="87"/>
                  </a:cubicBezTo>
                  <a:cubicBezTo>
                    <a:pt x="141" y="87"/>
                    <a:pt x="133" y="91"/>
                    <a:pt x="136" y="94"/>
                  </a:cubicBezTo>
                  <a:cubicBezTo>
                    <a:pt x="139" y="98"/>
                    <a:pt x="116" y="116"/>
                    <a:pt x="111" y="119"/>
                  </a:cubicBezTo>
                  <a:cubicBezTo>
                    <a:pt x="107" y="122"/>
                    <a:pt x="121" y="117"/>
                    <a:pt x="117" y="121"/>
                  </a:cubicBezTo>
                  <a:cubicBezTo>
                    <a:pt x="113" y="126"/>
                    <a:pt x="107" y="131"/>
                    <a:pt x="113" y="130"/>
                  </a:cubicBezTo>
                  <a:cubicBezTo>
                    <a:pt x="119" y="128"/>
                    <a:pt x="120" y="122"/>
                    <a:pt x="137" y="125"/>
                  </a:cubicBezTo>
                  <a:cubicBezTo>
                    <a:pt x="154" y="127"/>
                    <a:pt x="161" y="121"/>
                    <a:pt x="165" y="129"/>
                  </a:cubicBezTo>
                  <a:cubicBezTo>
                    <a:pt x="170" y="136"/>
                    <a:pt x="164" y="133"/>
                    <a:pt x="156" y="153"/>
                  </a:cubicBezTo>
                  <a:cubicBezTo>
                    <a:pt x="149" y="174"/>
                    <a:pt x="145" y="174"/>
                    <a:pt x="140" y="172"/>
                  </a:cubicBezTo>
                  <a:cubicBezTo>
                    <a:pt x="135" y="171"/>
                    <a:pt x="142" y="173"/>
                    <a:pt x="141" y="176"/>
                  </a:cubicBezTo>
                  <a:cubicBezTo>
                    <a:pt x="140" y="178"/>
                    <a:pt x="152" y="178"/>
                    <a:pt x="145" y="182"/>
                  </a:cubicBezTo>
                  <a:cubicBezTo>
                    <a:pt x="138" y="185"/>
                    <a:pt x="138" y="181"/>
                    <a:pt x="136" y="185"/>
                  </a:cubicBezTo>
                  <a:cubicBezTo>
                    <a:pt x="134" y="190"/>
                    <a:pt x="122" y="190"/>
                    <a:pt x="130" y="191"/>
                  </a:cubicBezTo>
                  <a:cubicBezTo>
                    <a:pt x="144" y="194"/>
                    <a:pt x="135" y="184"/>
                    <a:pt x="150" y="190"/>
                  </a:cubicBezTo>
                  <a:cubicBezTo>
                    <a:pt x="164" y="196"/>
                    <a:pt x="161" y="200"/>
                    <a:pt x="167" y="204"/>
                  </a:cubicBezTo>
                  <a:cubicBezTo>
                    <a:pt x="174" y="209"/>
                    <a:pt x="169" y="214"/>
                    <a:pt x="177" y="231"/>
                  </a:cubicBezTo>
                  <a:cubicBezTo>
                    <a:pt x="184" y="247"/>
                    <a:pt x="181" y="242"/>
                    <a:pt x="191" y="246"/>
                  </a:cubicBezTo>
                  <a:cubicBezTo>
                    <a:pt x="202" y="249"/>
                    <a:pt x="197" y="256"/>
                    <a:pt x="205" y="258"/>
                  </a:cubicBezTo>
                  <a:cubicBezTo>
                    <a:pt x="212" y="261"/>
                    <a:pt x="203" y="264"/>
                    <a:pt x="211" y="274"/>
                  </a:cubicBezTo>
                  <a:cubicBezTo>
                    <a:pt x="219" y="283"/>
                    <a:pt x="214" y="283"/>
                    <a:pt x="208" y="279"/>
                  </a:cubicBezTo>
                  <a:cubicBezTo>
                    <a:pt x="201" y="274"/>
                    <a:pt x="200" y="277"/>
                    <a:pt x="208" y="282"/>
                  </a:cubicBezTo>
                  <a:cubicBezTo>
                    <a:pt x="217" y="287"/>
                    <a:pt x="224" y="299"/>
                    <a:pt x="218" y="301"/>
                  </a:cubicBezTo>
                  <a:cubicBezTo>
                    <a:pt x="213" y="304"/>
                    <a:pt x="209" y="308"/>
                    <a:pt x="214" y="308"/>
                  </a:cubicBezTo>
                  <a:cubicBezTo>
                    <a:pt x="218" y="308"/>
                    <a:pt x="218" y="315"/>
                    <a:pt x="223" y="307"/>
                  </a:cubicBezTo>
                  <a:cubicBezTo>
                    <a:pt x="227" y="299"/>
                    <a:pt x="254" y="304"/>
                    <a:pt x="255" y="321"/>
                  </a:cubicBezTo>
                  <a:close/>
                  <a:moveTo>
                    <a:pt x="71" y="240"/>
                  </a:moveTo>
                  <a:cubicBezTo>
                    <a:pt x="68" y="242"/>
                    <a:pt x="61" y="242"/>
                    <a:pt x="66" y="240"/>
                  </a:cubicBezTo>
                  <a:cubicBezTo>
                    <a:pt x="71" y="237"/>
                    <a:pt x="72" y="234"/>
                    <a:pt x="68" y="234"/>
                  </a:cubicBezTo>
                  <a:cubicBezTo>
                    <a:pt x="65" y="234"/>
                    <a:pt x="64" y="226"/>
                    <a:pt x="60" y="221"/>
                  </a:cubicBezTo>
                  <a:cubicBezTo>
                    <a:pt x="57" y="217"/>
                    <a:pt x="48" y="222"/>
                    <a:pt x="42" y="222"/>
                  </a:cubicBezTo>
                  <a:cubicBezTo>
                    <a:pt x="36" y="222"/>
                    <a:pt x="41" y="226"/>
                    <a:pt x="32" y="227"/>
                  </a:cubicBezTo>
                  <a:cubicBezTo>
                    <a:pt x="23" y="230"/>
                    <a:pt x="31" y="238"/>
                    <a:pt x="21" y="239"/>
                  </a:cubicBezTo>
                  <a:cubicBezTo>
                    <a:pt x="11" y="240"/>
                    <a:pt x="26" y="241"/>
                    <a:pt x="14" y="246"/>
                  </a:cubicBezTo>
                  <a:cubicBezTo>
                    <a:pt x="0" y="252"/>
                    <a:pt x="33" y="266"/>
                    <a:pt x="34" y="258"/>
                  </a:cubicBezTo>
                  <a:cubicBezTo>
                    <a:pt x="34" y="252"/>
                    <a:pt x="39" y="246"/>
                    <a:pt x="41" y="254"/>
                  </a:cubicBezTo>
                  <a:cubicBezTo>
                    <a:pt x="43" y="261"/>
                    <a:pt x="46" y="257"/>
                    <a:pt x="47" y="262"/>
                  </a:cubicBezTo>
                  <a:cubicBezTo>
                    <a:pt x="48" y="268"/>
                    <a:pt x="48" y="264"/>
                    <a:pt x="56" y="262"/>
                  </a:cubicBezTo>
                  <a:cubicBezTo>
                    <a:pt x="63" y="261"/>
                    <a:pt x="59" y="270"/>
                    <a:pt x="66" y="260"/>
                  </a:cubicBezTo>
                  <a:cubicBezTo>
                    <a:pt x="70" y="254"/>
                    <a:pt x="73" y="258"/>
                    <a:pt x="73" y="255"/>
                  </a:cubicBezTo>
                  <a:cubicBezTo>
                    <a:pt x="73" y="251"/>
                    <a:pt x="68" y="254"/>
                    <a:pt x="70" y="252"/>
                  </a:cubicBezTo>
                  <a:cubicBezTo>
                    <a:pt x="72" y="250"/>
                    <a:pt x="72" y="243"/>
                    <a:pt x="73" y="247"/>
                  </a:cubicBezTo>
                  <a:cubicBezTo>
                    <a:pt x="74" y="252"/>
                    <a:pt x="76" y="254"/>
                    <a:pt x="77" y="250"/>
                  </a:cubicBezTo>
                  <a:cubicBezTo>
                    <a:pt x="78" y="247"/>
                    <a:pt x="75" y="239"/>
                    <a:pt x="71" y="240"/>
                  </a:cubicBezTo>
                  <a:close/>
                  <a:moveTo>
                    <a:pt x="95" y="264"/>
                  </a:moveTo>
                  <a:cubicBezTo>
                    <a:pt x="101" y="266"/>
                    <a:pt x="107" y="255"/>
                    <a:pt x="102" y="251"/>
                  </a:cubicBezTo>
                  <a:cubicBezTo>
                    <a:pt x="101" y="249"/>
                    <a:pt x="89" y="263"/>
                    <a:pt x="95" y="264"/>
                  </a:cubicBezTo>
                  <a:close/>
                  <a:moveTo>
                    <a:pt x="98" y="290"/>
                  </a:moveTo>
                  <a:cubicBezTo>
                    <a:pt x="95" y="294"/>
                    <a:pt x="102" y="300"/>
                    <a:pt x="106" y="294"/>
                  </a:cubicBezTo>
                  <a:cubicBezTo>
                    <a:pt x="110" y="289"/>
                    <a:pt x="102" y="283"/>
                    <a:pt x="98" y="290"/>
                  </a:cubicBezTo>
                  <a:close/>
                  <a:moveTo>
                    <a:pt x="79" y="203"/>
                  </a:moveTo>
                  <a:cubicBezTo>
                    <a:pt x="77" y="208"/>
                    <a:pt x="79" y="212"/>
                    <a:pt x="84" y="212"/>
                  </a:cubicBezTo>
                  <a:cubicBezTo>
                    <a:pt x="88" y="212"/>
                    <a:pt x="82" y="198"/>
                    <a:pt x="79" y="203"/>
                  </a:cubicBezTo>
                  <a:close/>
                  <a:moveTo>
                    <a:pt x="174" y="390"/>
                  </a:moveTo>
                  <a:cubicBezTo>
                    <a:pt x="181" y="396"/>
                    <a:pt x="187" y="392"/>
                    <a:pt x="184" y="389"/>
                  </a:cubicBezTo>
                  <a:cubicBezTo>
                    <a:pt x="181" y="387"/>
                    <a:pt x="179" y="387"/>
                    <a:pt x="174" y="390"/>
                  </a:cubicBezTo>
                  <a:close/>
                  <a:moveTo>
                    <a:pt x="56" y="102"/>
                  </a:moveTo>
                  <a:cubicBezTo>
                    <a:pt x="59" y="100"/>
                    <a:pt x="59" y="94"/>
                    <a:pt x="58" y="93"/>
                  </a:cubicBezTo>
                  <a:cubicBezTo>
                    <a:pt x="57" y="92"/>
                    <a:pt x="51" y="97"/>
                    <a:pt x="44" y="100"/>
                  </a:cubicBezTo>
                  <a:cubicBezTo>
                    <a:pt x="42" y="101"/>
                    <a:pt x="45" y="104"/>
                    <a:pt x="43" y="106"/>
                  </a:cubicBezTo>
                  <a:cubicBezTo>
                    <a:pt x="41" y="109"/>
                    <a:pt x="40" y="103"/>
                    <a:pt x="38" y="104"/>
                  </a:cubicBezTo>
                  <a:cubicBezTo>
                    <a:pt x="36" y="106"/>
                    <a:pt x="33" y="109"/>
                    <a:pt x="37" y="111"/>
                  </a:cubicBezTo>
                  <a:cubicBezTo>
                    <a:pt x="41" y="114"/>
                    <a:pt x="31" y="113"/>
                    <a:pt x="40" y="116"/>
                  </a:cubicBezTo>
                  <a:cubicBezTo>
                    <a:pt x="46" y="117"/>
                    <a:pt x="33" y="117"/>
                    <a:pt x="36" y="122"/>
                  </a:cubicBezTo>
                  <a:cubicBezTo>
                    <a:pt x="40" y="127"/>
                    <a:pt x="39" y="121"/>
                    <a:pt x="42" y="121"/>
                  </a:cubicBezTo>
                  <a:cubicBezTo>
                    <a:pt x="46" y="121"/>
                    <a:pt x="43" y="119"/>
                    <a:pt x="46" y="117"/>
                  </a:cubicBezTo>
                  <a:cubicBezTo>
                    <a:pt x="49" y="115"/>
                    <a:pt x="52" y="116"/>
                    <a:pt x="52" y="114"/>
                  </a:cubicBezTo>
                  <a:cubicBezTo>
                    <a:pt x="51" y="112"/>
                    <a:pt x="56" y="112"/>
                    <a:pt x="53" y="110"/>
                  </a:cubicBezTo>
                  <a:cubicBezTo>
                    <a:pt x="51" y="109"/>
                    <a:pt x="54" y="108"/>
                    <a:pt x="53" y="106"/>
                  </a:cubicBezTo>
                  <a:cubicBezTo>
                    <a:pt x="52" y="104"/>
                    <a:pt x="56" y="107"/>
                    <a:pt x="59" y="104"/>
                  </a:cubicBezTo>
                  <a:cubicBezTo>
                    <a:pt x="63" y="102"/>
                    <a:pt x="53" y="105"/>
                    <a:pt x="56" y="102"/>
                  </a:cubicBezTo>
                  <a:close/>
                  <a:moveTo>
                    <a:pt x="34" y="125"/>
                  </a:moveTo>
                  <a:cubicBezTo>
                    <a:pt x="32" y="127"/>
                    <a:pt x="29" y="124"/>
                    <a:pt x="26" y="127"/>
                  </a:cubicBezTo>
                  <a:cubicBezTo>
                    <a:pt x="24" y="129"/>
                    <a:pt x="34" y="134"/>
                    <a:pt x="37" y="129"/>
                  </a:cubicBezTo>
                  <a:cubicBezTo>
                    <a:pt x="40" y="125"/>
                    <a:pt x="35" y="124"/>
                    <a:pt x="34" y="125"/>
                  </a:cubicBezTo>
                  <a:close/>
                  <a:moveTo>
                    <a:pt x="31" y="137"/>
                  </a:moveTo>
                  <a:cubicBezTo>
                    <a:pt x="25" y="135"/>
                    <a:pt x="27" y="149"/>
                    <a:pt x="31" y="149"/>
                  </a:cubicBezTo>
                  <a:cubicBezTo>
                    <a:pt x="35" y="148"/>
                    <a:pt x="29" y="144"/>
                    <a:pt x="31" y="143"/>
                  </a:cubicBezTo>
                  <a:cubicBezTo>
                    <a:pt x="33" y="141"/>
                    <a:pt x="33" y="138"/>
                    <a:pt x="31" y="137"/>
                  </a:cubicBezTo>
                  <a:close/>
                  <a:moveTo>
                    <a:pt x="62" y="141"/>
                  </a:moveTo>
                  <a:cubicBezTo>
                    <a:pt x="58" y="140"/>
                    <a:pt x="59" y="125"/>
                    <a:pt x="56" y="125"/>
                  </a:cubicBezTo>
                  <a:cubicBezTo>
                    <a:pt x="52" y="124"/>
                    <a:pt x="55" y="132"/>
                    <a:pt x="53" y="134"/>
                  </a:cubicBezTo>
                  <a:cubicBezTo>
                    <a:pt x="52" y="135"/>
                    <a:pt x="49" y="127"/>
                    <a:pt x="47" y="129"/>
                  </a:cubicBezTo>
                  <a:cubicBezTo>
                    <a:pt x="45" y="131"/>
                    <a:pt x="48" y="132"/>
                    <a:pt x="48" y="134"/>
                  </a:cubicBezTo>
                  <a:cubicBezTo>
                    <a:pt x="48" y="135"/>
                    <a:pt x="40" y="133"/>
                    <a:pt x="46" y="138"/>
                  </a:cubicBezTo>
                  <a:cubicBezTo>
                    <a:pt x="48" y="140"/>
                    <a:pt x="48" y="136"/>
                    <a:pt x="51" y="138"/>
                  </a:cubicBezTo>
                  <a:cubicBezTo>
                    <a:pt x="54" y="141"/>
                    <a:pt x="49" y="139"/>
                    <a:pt x="53" y="144"/>
                  </a:cubicBezTo>
                  <a:cubicBezTo>
                    <a:pt x="56" y="147"/>
                    <a:pt x="57" y="144"/>
                    <a:pt x="62" y="145"/>
                  </a:cubicBezTo>
                  <a:cubicBezTo>
                    <a:pt x="67" y="145"/>
                    <a:pt x="60" y="150"/>
                    <a:pt x="62" y="151"/>
                  </a:cubicBezTo>
                  <a:cubicBezTo>
                    <a:pt x="64" y="153"/>
                    <a:pt x="70" y="145"/>
                    <a:pt x="70" y="142"/>
                  </a:cubicBezTo>
                  <a:cubicBezTo>
                    <a:pt x="71" y="140"/>
                    <a:pt x="66" y="142"/>
                    <a:pt x="62" y="141"/>
                  </a:cubicBezTo>
                  <a:close/>
                  <a:moveTo>
                    <a:pt x="64" y="170"/>
                  </a:moveTo>
                  <a:cubicBezTo>
                    <a:pt x="59" y="169"/>
                    <a:pt x="60" y="164"/>
                    <a:pt x="56" y="167"/>
                  </a:cubicBezTo>
                  <a:cubicBezTo>
                    <a:pt x="53" y="171"/>
                    <a:pt x="54" y="170"/>
                    <a:pt x="59" y="172"/>
                  </a:cubicBezTo>
                  <a:cubicBezTo>
                    <a:pt x="62" y="174"/>
                    <a:pt x="57" y="174"/>
                    <a:pt x="58" y="177"/>
                  </a:cubicBezTo>
                  <a:cubicBezTo>
                    <a:pt x="59" y="179"/>
                    <a:pt x="54" y="176"/>
                    <a:pt x="54" y="180"/>
                  </a:cubicBezTo>
                  <a:cubicBezTo>
                    <a:pt x="54" y="183"/>
                    <a:pt x="62" y="179"/>
                    <a:pt x="68" y="178"/>
                  </a:cubicBezTo>
                  <a:cubicBezTo>
                    <a:pt x="74" y="177"/>
                    <a:pt x="70" y="172"/>
                    <a:pt x="64" y="170"/>
                  </a:cubicBezTo>
                  <a:close/>
                  <a:moveTo>
                    <a:pt x="55" y="196"/>
                  </a:moveTo>
                  <a:cubicBezTo>
                    <a:pt x="54" y="193"/>
                    <a:pt x="47" y="200"/>
                    <a:pt x="50" y="202"/>
                  </a:cubicBezTo>
                  <a:cubicBezTo>
                    <a:pt x="52" y="204"/>
                    <a:pt x="55" y="197"/>
                    <a:pt x="56" y="201"/>
                  </a:cubicBezTo>
                  <a:cubicBezTo>
                    <a:pt x="57" y="205"/>
                    <a:pt x="53" y="205"/>
                    <a:pt x="55" y="206"/>
                  </a:cubicBezTo>
                  <a:cubicBezTo>
                    <a:pt x="56" y="208"/>
                    <a:pt x="57" y="206"/>
                    <a:pt x="60" y="204"/>
                  </a:cubicBezTo>
                  <a:cubicBezTo>
                    <a:pt x="64" y="202"/>
                    <a:pt x="60" y="199"/>
                    <a:pt x="60" y="194"/>
                  </a:cubicBezTo>
                  <a:cubicBezTo>
                    <a:pt x="59" y="190"/>
                    <a:pt x="56" y="198"/>
                    <a:pt x="55" y="196"/>
                  </a:cubicBezTo>
                  <a:close/>
                  <a:moveTo>
                    <a:pt x="62" y="197"/>
                  </a:moveTo>
                  <a:cubicBezTo>
                    <a:pt x="64" y="200"/>
                    <a:pt x="72" y="183"/>
                    <a:pt x="69" y="185"/>
                  </a:cubicBezTo>
                  <a:cubicBezTo>
                    <a:pt x="66" y="186"/>
                    <a:pt x="60" y="193"/>
                    <a:pt x="62" y="197"/>
                  </a:cubicBezTo>
                  <a:close/>
                  <a:moveTo>
                    <a:pt x="128" y="77"/>
                  </a:moveTo>
                  <a:cubicBezTo>
                    <a:pt x="126" y="77"/>
                    <a:pt x="128" y="83"/>
                    <a:pt x="132" y="83"/>
                  </a:cubicBezTo>
                  <a:cubicBezTo>
                    <a:pt x="136" y="83"/>
                    <a:pt x="130" y="76"/>
                    <a:pt x="128" y="77"/>
                  </a:cubicBezTo>
                  <a:close/>
                  <a:moveTo>
                    <a:pt x="141" y="75"/>
                  </a:moveTo>
                  <a:cubicBezTo>
                    <a:pt x="139" y="72"/>
                    <a:pt x="134" y="75"/>
                    <a:pt x="136" y="72"/>
                  </a:cubicBezTo>
                  <a:cubicBezTo>
                    <a:pt x="138" y="69"/>
                    <a:pt x="136" y="69"/>
                    <a:pt x="133" y="68"/>
                  </a:cubicBezTo>
                  <a:cubicBezTo>
                    <a:pt x="130" y="66"/>
                    <a:pt x="128" y="72"/>
                    <a:pt x="130" y="75"/>
                  </a:cubicBezTo>
                  <a:cubicBezTo>
                    <a:pt x="133" y="79"/>
                    <a:pt x="136" y="75"/>
                    <a:pt x="138" y="77"/>
                  </a:cubicBezTo>
                  <a:cubicBezTo>
                    <a:pt x="140" y="80"/>
                    <a:pt x="144" y="76"/>
                    <a:pt x="143" y="75"/>
                  </a:cubicBezTo>
                  <a:cubicBezTo>
                    <a:pt x="142" y="74"/>
                    <a:pt x="142" y="78"/>
                    <a:pt x="141" y="75"/>
                  </a:cubicBezTo>
                  <a:close/>
                  <a:moveTo>
                    <a:pt x="137" y="80"/>
                  </a:moveTo>
                  <a:cubicBezTo>
                    <a:pt x="136" y="81"/>
                    <a:pt x="137" y="84"/>
                    <a:pt x="138" y="84"/>
                  </a:cubicBezTo>
                  <a:cubicBezTo>
                    <a:pt x="140" y="84"/>
                    <a:pt x="139" y="80"/>
                    <a:pt x="137" y="80"/>
                  </a:cubicBezTo>
                  <a:close/>
                  <a:moveTo>
                    <a:pt x="143" y="65"/>
                  </a:moveTo>
                  <a:cubicBezTo>
                    <a:pt x="143" y="66"/>
                    <a:pt x="145" y="64"/>
                    <a:pt x="146" y="65"/>
                  </a:cubicBezTo>
                  <a:cubicBezTo>
                    <a:pt x="148" y="65"/>
                    <a:pt x="151" y="60"/>
                    <a:pt x="148" y="61"/>
                  </a:cubicBezTo>
                  <a:cubicBezTo>
                    <a:pt x="146" y="63"/>
                    <a:pt x="145" y="59"/>
                    <a:pt x="143" y="65"/>
                  </a:cubicBezTo>
                  <a:close/>
                  <a:moveTo>
                    <a:pt x="144" y="69"/>
                  </a:moveTo>
                  <a:cubicBezTo>
                    <a:pt x="143" y="71"/>
                    <a:pt x="146" y="71"/>
                    <a:pt x="147" y="70"/>
                  </a:cubicBezTo>
                  <a:cubicBezTo>
                    <a:pt x="147" y="69"/>
                    <a:pt x="144" y="65"/>
                    <a:pt x="144" y="69"/>
                  </a:cubicBezTo>
                  <a:close/>
                  <a:moveTo>
                    <a:pt x="136" y="59"/>
                  </a:moveTo>
                  <a:cubicBezTo>
                    <a:pt x="135" y="61"/>
                    <a:pt x="139" y="64"/>
                    <a:pt x="140" y="64"/>
                  </a:cubicBezTo>
                  <a:cubicBezTo>
                    <a:pt x="141" y="63"/>
                    <a:pt x="138" y="58"/>
                    <a:pt x="136" y="59"/>
                  </a:cubicBezTo>
                  <a:close/>
                  <a:moveTo>
                    <a:pt x="182" y="17"/>
                  </a:moveTo>
                  <a:cubicBezTo>
                    <a:pt x="183" y="15"/>
                    <a:pt x="181" y="12"/>
                    <a:pt x="180" y="16"/>
                  </a:cubicBezTo>
                  <a:cubicBezTo>
                    <a:pt x="179" y="19"/>
                    <a:pt x="178" y="14"/>
                    <a:pt x="179" y="10"/>
                  </a:cubicBezTo>
                  <a:cubicBezTo>
                    <a:pt x="180" y="5"/>
                    <a:pt x="169" y="15"/>
                    <a:pt x="171" y="15"/>
                  </a:cubicBezTo>
                  <a:cubicBezTo>
                    <a:pt x="174" y="15"/>
                    <a:pt x="179" y="18"/>
                    <a:pt x="178" y="20"/>
                  </a:cubicBezTo>
                  <a:cubicBezTo>
                    <a:pt x="176" y="23"/>
                    <a:pt x="170" y="20"/>
                    <a:pt x="170" y="24"/>
                  </a:cubicBezTo>
                  <a:cubicBezTo>
                    <a:pt x="170" y="29"/>
                    <a:pt x="172" y="24"/>
                    <a:pt x="174" y="27"/>
                  </a:cubicBezTo>
                  <a:cubicBezTo>
                    <a:pt x="176" y="30"/>
                    <a:pt x="176" y="24"/>
                    <a:pt x="179" y="27"/>
                  </a:cubicBezTo>
                  <a:cubicBezTo>
                    <a:pt x="182" y="29"/>
                    <a:pt x="175" y="36"/>
                    <a:pt x="179" y="40"/>
                  </a:cubicBezTo>
                  <a:cubicBezTo>
                    <a:pt x="181" y="43"/>
                    <a:pt x="180" y="36"/>
                    <a:pt x="181" y="34"/>
                  </a:cubicBezTo>
                  <a:cubicBezTo>
                    <a:pt x="183" y="32"/>
                    <a:pt x="183" y="29"/>
                    <a:pt x="182" y="27"/>
                  </a:cubicBezTo>
                  <a:cubicBezTo>
                    <a:pt x="181" y="24"/>
                    <a:pt x="183" y="24"/>
                    <a:pt x="184" y="18"/>
                  </a:cubicBezTo>
                  <a:cubicBezTo>
                    <a:pt x="186" y="12"/>
                    <a:pt x="182" y="20"/>
                    <a:pt x="182" y="17"/>
                  </a:cubicBezTo>
                  <a:close/>
                  <a:moveTo>
                    <a:pt x="185" y="4"/>
                  </a:moveTo>
                  <a:cubicBezTo>
                    <a:pt x="183" y="4"/>
                    <a:pt x="184" y="7"/>
                    <a:pt x="182" y="8"/>
                  </a:cubicBezTo>
                  <a:cubicBezTo>
                    <a:pt x="181" y="9"/>
                    <a:pt x="181" y="10"/>
                    <a:pt x="183" y="13"/>
                  </a:cubicBezTo>
                  <a:cubicBezTo>
                    <a:pt x="184" y="16"/>
                    <a:pt x="184" y="10"/>
                    <a:pt x="185" y="9"/>
                  </a:cubicBezTo>
                  <a:cubicBezTo>
                    <a:pt x="187" y="8"/>
                    <a:pt x="186" y="5"/>
                    <a:pt x="185" y="4"/>
                  </a:cubicBezTo>
                  <a:close/>
                  <a:moveTo>
                    <a:pt x="189" y="0"/>
                  </a:moveTo>
                  <a:cubicBezTo>
                    <a:pt x="187" y="0"/>
                    <a:pt x="186" y="4"/>
                    <a:pt x="189" y="6"/>
                  </a:cubicBezTo>
                  <a:cubicBezTo>
                    <a:pt x="191" y="7"/>
                    <a:pt x="192" y="0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1490255" y="4927398"/>
              <a:ext cx="1315146" cy="1145066"/>
            </a:xfrm>
            <a:custGeom>
              <a:avLst/>
              <a:gdLst/>
              <a:ahLst/>
              <a:cxnLst/>
              <a:rect l="l" t="t" r="r" b="b"/>
              <a:pathLst>
                <a:path w="339" h="268" extrusionOk="0">
                  <a:moveTo>
                    <a:pt x="312" y="61"/>
                  </a:moveTo>
                  <a:cubicBezTo>
                    <a:pt x="319" y="74"/>
                    <a:pt x="288" y="79"/>
                    <a:pt x="287" y="86"/>
                  </a:cubicBezTo>
                  <a:cubicBezTo>
                    <a:pt x="286" y="93"/>
                    <a:pt x="256" y="93"/>
                    <a:pt x="252" y="102"/>
                  </a:cubicBezTo>
                  <a:cubicBezTo>
                    <a:pt x="250" y="108"/>
                    <a:pt x="264" y="107"/>
                    <a:pt x="250" y="112"/>
                  </a:cubicBezTo>
                  <a:cubicBezTo>
                    <a:pt x="244" y="115"/>
                    <a:pt x="222" y="145"/>
                    <a:pt x="225" y="157"/>
                  </a:cubicBezTo>
                  <a:cubicBezTo>
                    <a:pt x="229" y="171"/>
                    <a:pt x="237" y="170"/>
                    <a:pt x="238" y="174"/>
                  </a:cubicBezTo>
                  <a:cubicBezTo>
                    <a:pt x="238" y="178"/>
                    <a:pt x="211" y="190"/>
                    <a:pt x="214" y="209"/>
                  </a:cubicBezTo>
                  <a:cubicBezTo>
                    <a:pt x="214" y="215"/>
                    <a:pt x="215" y="214"/>
                    <a:pt x="204" y="215"/>
                  </a:cubicBezTo>
                  <a:cubicBezTo>
                    <a:pt x="185" y="216"/>
                    <a:pt x="185" y="246"/>
                    <a:pt x="177" y="240"/>
                  </a:cubicBezTo>
                  <a:cubicBezTo>
                    <a:pt x="173" y="236"/>
                    <a:pt x="157" y="247"/>
                    <a:pt x="143" y="241"/>
                  </a:cubicBezTo>
                  <a:cubicBezTo>
                    <a:pt x="133" y="236"/>
                    <a:pt x="123" y="241"/>
                    <a:pt x="122" y="246"/>
                  </a:cubicBezTo>
                  <a:cubicBezTo>
                    <a:pt x="120" y="252"/>
                    <a:pt x="108" y="247"/>
                    <a:pt x="104" y="254"/>
                  </a:cubicBezTo>
                  <a:cubicBezTo>
                    <a:pt x="101" y="261"/>
                    <a:pt x="99" y="260"/>
                    <a:pt x="97" y="263"/>
                  </a:cubicBezTo>
                  <a:cubicBezTo>
                    <a:pt x="96" y="267"/>
                    <a:pt x="93" y="268"/>
                    <a:pt x="86" y="260"/>
                  </a:cubicBezTo>
                  <a:cubicBezTo>
                    <a:pt x="78" y="252"/>
                    <a:pt x="73" y="245"/>
                    <a:pt x="73" y="239"/>
                  </a:cubicBezTo>
                  <a:cubicBezTo>
                    <a:pt x="73" y="233"/>
                    <a:pt x="60" y="221"/>
                    <a:pt x="50" y="226"/>
                  </a:cubicBezTo>
                  <a:cubicBezTo>
                    <a:pt x="48" y="221"/>
                    <a:pt x="46" y="207"/>
                    <a:pt x="55" y="199"/>
                  </a:cubicBezTo>
                  <a:cubicBezTo>
                    <a:pt x="64" y="192"/>
                    <a:pt x="61" y="192"/>
                    <a:pt x="57" y="191"/>
                  </a:cubicBezTo>
                  <a:cubicBezTo>
                    <a:pt x="52" y="190"/>
                    <a:pt x="47" y="184"/>
                    <a:pt x="57" y="170"/>
                  </a:cubicBezTo>
                  <a:cubicBezTo>
                    <a:pt x="67" y="157"/>
                    <a:pt x="55" y="166"/>
                    <a:pt x="53" y="156"/>
                  </a:cubicBezTo>
                  <a:cubicBezTo>
                    <a:pt x="51" y="145"/>
                    <a:pt x="42" y="143"/>
                    <a:pt x="53" y="142"/>
                  </a:cubicBezTo>
                  <a:cubicBezTo>
                    <a:pt x="63" y="141"/>
                    <a:pt x="64" y="138"/>
                    <a:pt x="60" y="130"/>
                  </a:cubicBezTo>
                  <a:cubicBezTo>
                    <a:pt x="57" y="122"/>
                    <a:pt x="66" y="122"/>
                    <a:pt x="64" y="102"/>
                  </a:cubicBezTo>
                  <a:cubicBezTo>
                    <a:pt x="63" y="94"/>
                    <a:pt x="88" y="77"/>
                    <a:pt x="75" y="75"/>
                  </a:cubicBezTo>
                  <a:cubicBezTo>
                    <a:pt x="65" y="73"/>
                    <a:pt x="78" y="66"/>
                    <a:pt x="63" y="65"/>
                  </a:cubicBezTo>
                  <a:cubicBezTo>
                    <a:pt x="48" y="63"/>
                    <a:pt x="56" y="73"/>
                    <a:pt x="45" y="68"/>
                  </a:cubicBezTo>
                  <a:cubicBezTo>
                    <a:pt x="34" y="62"/>
                    <a:pt x="34" y="72"/>
                    <a:pt x="30" y="69"/>
                  </a:cubicBezTo>
                  <a:cubicBezTo>
                    <a:pt x="26" y="66"/>
                    <a:pt x="36" y="62"/>
                    <a:pt x="32" y="59"/>
                  </a:cubicBezTo>
                  <a:cubicBezTo>
                    <a:pt x="28" y="57"/>
                    <a:pt x="27" y="57"/>
                    <a:pt x="15" y="68"/>
                  </a:cubicBezTo>
                  <a:cubicBezTo>
                    <a:pt x="12" y="61"/>
                    <a:pt x="16" y="52"/>
                    <a:pt x="11" y="46"/>
                  </a:cubicBezTo>
                  <a:cubicBezTo>
                    <a:pt x="7" y="40"/>
                    <a:pt x="11" y="36"/>
                    <a:pt x="5" y="33"/>
                  </a:cubicBezTo>
                  <a:cubicBezTo>
                    <a:pt x="0" y="29"/>
                    <a:pt x="12" y="18"/>
                    <a:pt x="22" y="18"/>
                  </a:cubicBezTo>
                  <a:cubicBezTo>
                    <a:pt x="32" y="18"/>
                    <a:pt x="22" y="11"/>
                    <a:pt x="34" y="5"/>
                  </a:cubicBezTo>
                  <a:cubicBezTo>
                    <a:pt x="46" y="0"/>
                    <a:pt x="49" y="10"/>
                    <a:pt x="68" y="10"/>
                  </a:cubicBezTo>
                  <a:cubicBezTo>
                    <a:pt x="88" y="10"/>
                    <a:pt x="87" y="6"/>
                    <a:pt x="100" y="10"/>
                  </a:cubicBezTo>
                  <a:cubicBezTo>
                    <a:pt x="125" y="18"/>
                    <a:pt x="135" y="9"/>
                    <a:pt x="150" y="14"/>
                  </a:cubicBezTo>
                  <a:cubicBezTo>
                    <a:pt x="165" y="18"/>
                    <a:pt x="160" y="11"/>
                    <a:pt x="173" y="16"/>
                  </a:cubicBezTo>
                  <a:cubicBezTo>
                    <a:pt x="182" y="20"/>
                    <a:pt x="185" y="16"/>
                    <a:pt x="190" y="16"/>
                  </a:cubicBezTo>
                  <a:cubicBezTo>
                    <a:pt x="194" y="21"/>
                    <a:pt x="200" y="17"/>
                    <a:pt x="199" y="23"/>
                  </a:cubicBezTo>
                  <a:cubicBezTo>
                    <a:pt x="198" y="30"/>
                    <a:pt x="213" y="25"/>
                    <a:pt x="217" y="34"/>
                  </a:cubicBezTo>
                  <a:cubicBezTo>
                    <a:pt x="220" y="39"/>
                    <a:pt x="226" y="32"/>
                    <a:pt x="231" y="38"/>
                  </a:cubicBezTo>
                  <a:cubicBezTo>
                    <a:pt x="235" y="42"/>
                    <a:pt x="235" y="36"/>
                    <a:pt x="246" y="39"/>
                  </a:cubicBezTo>
                  <a:cubicBezTo>
                    <a:pt x="255" y="41"/>
                    <a:pt x="243" y="26"/>
                    <a:pt x="269" y="42"/>
                  </a:cubicBezTo>
                  <a:cubicBezTo>
                    <a:pt x="269" y="48"/>
                    <a:pt x="274" y="48"/>
                    <a:pt x="276" y="46"/>
                  </a:cubicBezTo>
                  <a:cubicBezTo>
                    <a:pt x="290" y="55"/>
                    <a:pt x="288" y="47"/>
                    <a:pt x="296" y="51"/>
                  </a:cubicBezTo>
                  <a:cubicBezTo>
                    <a:pt x="304" y="55"/>
                    <a:pt x="297" y="47"/>
                    <a:pt x="310" y="48"/>
                  </a:cubicBezTo>
                  <a:cubicBezTo>
                    <a:pt x="322" y="57"/>
                    <a:pt x="308" y="54"/>
                    <a:pt x="312" y="61"/>
                  </a:cubicBezTo>
                  <a:close/>
                  <a:moveTo>
                    <a:pt x="311" y="137"/>
                  </a:moveTo>
                  <a:cubicBezTo>
                    <a:pt x="310" y="129"/>
                    <a:pt x="288" y="144"/>
                    <a:pt x="292" y="148"/>
                  </a:cubicBezTo>
                  <a:cubicBezTo>
                    <a:pt x="293" y="149"/>
                    <a:pt x="292" y="150"/>
                    <a:pt x="297" y="148"/>
                  </a:cubicBezTo>
                  <a:cubicBezTo>
                    <a:pt x="301" y="146"/>
                    <a:pt x="299" y="151"/>
                    <a:pt x="306" y="155"/>
                  </a:cubicBezTo>
                  <a:cubicBezTo>
                    <a:pt x="312" y="160"/>
                    <a:pt x="314" y="149"/>
                    <a:pt x="319" y="142"/>
                  </a:cubicBezTo>
                  <a:cubicBezTo>
                    <a:pt x="323" y="135"/>
                    <a:pt x="311" y="145"/>
                    <a:pt x="311" y="137"/>
                  </a:cubicBezTo>
                  <a:close/>
                  <a:moveTo>
                    <a:pt x="327" y="133"/>
                  </a:moveTo>
                  <a:cubicBezTo>
                    <a:pt x="328" y="136"/>
                    <a:pt x="331" y="132"/>
                    <a:pt x="335" y="136"/>
                  </a:cubicBezTo>
                  <a:cubicBezTo>
                    <a:pt x="339" y="140"/>
                    <a:pt x="339" y="137"/>
                    <a:pt x="338" y="132"/>
                  </a:cubicBezTo>
                  <a:cubicBezTo>
                    <a:pt x="337" y="127"/>
                    <a:pt x="326" y="128"/>
                    <a:pt x="327" y="133"/>
                  </a:cubicBezTo>
                  <a:close/>
                  <a:moveTo>
                    <a:pt x="263" y="170"/>
                  </a:moveTo>
                  <a:cubicBezTo>
                    <a:pt x="265" y="173"/>
                    <a:pt x="274" y="165"/>
                    <a:pt x="271" y="162"/>
                  </a:cubicBezTo>
                  <a:cubicBezTo>
                    <a:pt x="268" y="158"/>
                    <a:pt x="260" y="168"/>
                    <a:pt x="263" y="17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5731928" y="6520455"/>
              <a:ext cx="73245" cy="197116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6" y="8"/>
                  </a:moveTo>
                  <a:cubicBezTo>
                    <a:pt x="2" y="14"/>
                    <a:pt x="6" y="23"/>
                    <a:pt x="5" y="26"/>
                  </a:cubicBezTo>
                  <a:cubicBezTo>
                    <a:pt x="5" y="27"/>
                    <a:pt x="3" y="27"/>
                    <a:pt x="3" y="28"/>
                  </a:cubicBezTo>
                  <a:cubicBezTo>
                    <a:pt x="4" y="29"/>
                    <a:pt x="5" y="28"/>
                    <a:pt x="6" y="28"/>
                  </a:cubicBezTo>
                  <a:cubicBezTo>
                    <a:pt x="13" y="31"/>
                    <a:pt x="3" y="34"/>
                    <a:pt x="2" y="39"/>
                  </a:cubicBezTo>
                  <a:cubicBezTo>
                    <a:pt x="2" y="39"/>
                    <a:pt x="0" y="43"/>
                    <a:pt x="1" y="43"/>
                  </a:cubicBezTo>
                  <a:cubicBezTo>
                    <a:pt x="9" y="46"/>
                    <a:pt x="14" y="43"/>
                    <a:pt x="16" y="37"/>
                  </a:cubicBezTo>
                  <a:cubicBezTo>
                    <a:pt x="19" y="29"/>
                    <a:pt x="17" y="16"/>
                    <a:pt x="17" y="10"/>
                  </a:cubicBezTo>
                  <a:cubicBezTo>
                    <a:pt x="14" y="10"/>
                    <a:pt x="10" y="0"/>
                    <a:pt x="6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5678216" y="6439816"/>
              <a:ext cx="138351" cy="447991"/>
            </a:xfrm>
            <a:custGeom>
              <a:avLst/>
              <a:gdLst/>
              <a:ahLst/>
              <a:cxnLst/>
              <a:rect l="l" t="t" r="r" b="b"/>
              <a:pathLst>
                <a:path w="36" h="105" extrusionOk="0">
                  <a:moveTo>
                    <a:pt x="29" y="69"/>
                  </a:moveTo>
                  <a:cubicBezTo>
                    <a:pt x="29" y="64"/>
                    <a:pt x="29" y="61"/>
                    <a:pt x="30" y="56"/>
                  </a:cubicBezTo>
                  <a:cubicBezTo>
                    <a:pt x="28" y="62"/>
                    <a:pt x="23" y="65"/>
                    <a:pt x="15" y="62"/>
                  </a:cubicBezTo>
                  <a:cubicBezTo>
                    <a:pt x="14" y="62"/>
                    <a:pt x="16" y="58"/>
                    <a:pt x="16" y="58"/>
                  </a:cubicBezTo>
                  <a:cubicBezTo>
                    <a:pt x="17" y="53"/>
                    <a:pt x="27" y="50"/>
                    <a:pt x="20" y="47"/>
                  </a:cubicBezTo>
                  <a:cubicBezTo>
                    <a:pt x="19" y="47"/>
                    <a:pt x="18" y="48"/>
                    <a:pt x="17" y="47"/>
                  </a:cubicBezTo>
                  <a:cubicBezTo>
                    <a:pt x="17" y="46"/>
                    <a:pt x="19" y="46"/>
                    <a:pt x="19" y="45"/>
                  </a:cubicBezTo>
                  <a:cubicBezTo>
                    <a:pt x="20" y="42"/>
                    <a:pt x="16" y="33"/>
                    <a:pt x="20" y="27"/>
                  </a:cubicBezTo>
                  <a:cubicBezTo>
                    <a:pt x="24" y="19"/>
                    <a:pt x="28" y="29"/>
                    <a:pt x="31" y="29"/>
                  </a:cubicBezTo>
                  <a:cubicBezTo>
                    <a:pt x="32" y="29"/>
                    <a:pt x="32" y="28"/>
                    <a:pt x="32" y="28"/>
                  </a:cubicBezTo>
                  <a:cubicBezTo>
                    <a:pt x="32" y="24"/>
                    <a:pt x="32" y="18"/>
                    <a:pt x="34" y="17"/>
                  </a:cubicBezTo>
                  <a:cubicBezTo>
                    <a:pt x="35" y="15"/>
                    <a:pt x="36" y="15"/>
                    <a:pt x="35" y="13"/>
                  </a:cubicBezTo>
                  <a:cubicBezTo>
                    <a:pt x="35" y="11"/>
                    <a:pt x="36" y="5"/>
                    <a:pt x="35" y="4"/>
                  </a:cubicBezTo>
                  <a:cubicBezTo>
                    <a:pt x="34" y="3"/>
                    <a:pt x="35" y="2"/>
                    <a:pt x="34" y="2"/>
                  </a:cubicBezTo>
                  <a:cubicBezTo>
                    <a:pt x="33" y="3"/>
                    <a:pt x="33" y="2"/>
                    <a:pt x="33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31" y="0"/>
                    <a:pt x="31" y="5"/>
                    <a:pt x="30" y="6"/>
                  </a:cubicBezTo>
                  <a:cubicBezTo>
                    <a:pt x="28" y="8"/>
                    <a:pt x="23" y="6"/>
                    <a:pt x="20" y="6"/>
                  </a:cubicBezTo>
                  <a:cubicBezTo>
                    <a:pt x="16" y="18"/>
                    <a:pt x="9" y="48"/>
                    <a:pt x="6" y="54"/>
                  </a:cubicBezTo>
                  <a:cubicBezTo>
                    <a:pt x="10" y="56"/>
                    <a:pt x="2" y="65"/>
                    <a:pt x="1" y="65"/>
                  </a:cubicBezTo>
                  <a:cubicBezTo>
                    <a:pt x="1" y="66"/>
                    <a:pt x="0" y="67"/>
                    <a:pt x="0" y="67"/>
                  </a:cubicBezTo>
                  <a:cubicBezTo>
                    <a:pt x="4" y="79"/>
                    <a:pt x="7" y="92"/>
                    <a:pt x="11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3"/>
                    <a:pt x="22" y="102"/>
                    <a:pt x="22" y="101"/>
                  </a:cubicBezTo>
                  <a:cubicBezTo>
                    <a:pt x="21" y="90"/>
                    <a:pt x="30" y="74"/>
                    <a:pt x="29" y="69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5670078" y="6670980"/>
              <a:ext cx="45574" cy="55551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0" y="10"/>
                  </a:moveTo>
                  <a:cubicBezTo>
                    <a:pt x="1" y="12"/>
                    <a:pt x="1" y="13"/>
                    <a:pt x="2" y="13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4" y="11"/>
                    <a:pt x="12" y="2"/>
                    <a:pt x="8" y="0"/>
                  </a:cubicBezTo>
                  <a:cubicBezTo>
                    <a:pt x="5" y="7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4271920" y="5217696"/>
              <a:ext cx="831733" cy="1008876"/>
            </a:xfrm>
            <a:custGeom>
              <a:avLst/>
              <a:gdLst/>
              <a:ahLst/>
              <a:cxnLst/>
              <a:rect l="l" t="t" r="r" b="b"/>
              <a:pathLst>
                <a:path w="214" h="236" extrusionOk="0">
                  <a:moveTo>
                    <a:pt x="169" y="21"/>
                  </a:moveTo>
                  <a:cubicBezTo>
                    <a:pt x="162" y="24"/>
                    <a:pt x="167" y="34"/>
                    <a:pt x="159" y="39"/>
                  </a:cubicBezTo>
                  <a:cubicBezTo>
                    <a:pt x="159" y="30"/>
                    <a:pt x="151" y="38"/>
                    <a:pt x="141" y="32"/>
                  </a:cubicBezTo>
                  <a:cubicBezTo>
                    <a:pt x="132" y="27"/>
                    <a:pt x="134" y="37"/>
                    <a:pt x="125" y="33"/>
                  </a:cubicBezTo>
                  <a:cubicBezTo>
                    <a:pt x="116" y="30"/>
                    <a:pt x="117" y="38"/>
                    <a:pt x="107" y="40"/>
                  </a:cubicBezTo>
                  <a:cubicBezTo>
                    <a:pt x="97" y="41"/>
                    <a:pt x="107" y="42"/>
                    <a:pt x="105" y="47"/>
                  </a:cubicBezTo>
                  <a:cubicBezTo>
                    <a:pt x="103" y="52"/>
                    <a:pt x="108" y="47"/>
                    <a:pt x="114" y="54"/>
                  </a:cubicBezTo>
                  <a:cubicBezTo>
                    <a:pt x="121" y="61"/>
                    <a:pt x="119" y="61"/>
                    <a:pt x="111" y="57"/>
                  </a:cubicBezTo>
                  <a:cubicBezTo>
                    <a:pt x="104" y="53"/>
                    <a:pt x="98" y="49"/>
                    <a:pt x="106" y="58"/>
                  </a:cubicBezTo>
                  <a:cubicBezTo>
                    <a:pt x="113" y="67"/>
                    <a:pt x="109" y="67"/>
                    <a:pt x="101" y="59"/>
                  </a:cubicBezTo>
                  <a:cubicBezTo>
                    <a:pt x="93" y="51"/>
                    <a:pt x="93" y="57"/>
                    <a:pt x="99" y="63"/>
                  </a:cubicBezTo>
                  <a:cubicBezTo>
                    <a:pt x="104" y="68"/>
                    <a:pt x="92" y="69"/>
                    <a:pt x="91" y="60"/>
                  </a:cubicBezTo>
                  <a:cubicBezTo>
                    <a:pt x="89" y="49"/>
                    <a:pt x="80" y="55"/>
                    <a:pt x="81" y="49"/>
                  </a:cubicBezTo>
                  <a:cubicBezTo>
                    <a:pt x="83" y="38"/>
                    <a:pt x="75" y="47"/>
                    <a:pt x="73" y="53"/>
                  </a:cubicBezTo>
                  <a:cubicBezTo>
                    <a:pt x="67" y="66"/>
                    <a:pt x="99" y="86"/>
                    <a:pt x="89" y="94"/>
                  </a:cubicBezTo>
                  <a:cubicBezTo>
                    <a:pt x="84" y="98"/>
                    <a:pt x="90" y="86"/>
                    <a:pt x="83" y="87"/>
                  </a:cubicBezTo>
                  <a:cubicBezTo>
                    <a:pt x="73" y="87"/>
                    <a:pt x="92" y="99"/>
                    <a:pt x="77" y="100"/>
                  </a:cubicBezTo>
                  <a:cubicBezTo>
                    <a:pt x="63" y="102"/>
                    <a:pt x="88" y="104"/>
                    <a:pt x="90" y="110"/>
                  </a:cubicBezTo>
                  <a:cubicBezTo>
                    <a:pt x="93" y="116"/>
                    <a:pt x="96" y="112"/>
                    <a:pt x="98" y="117"/>
                  </a:cubicBezTo>
                  <a:cubicBezTo>
                    <a:pt x="101" y="123"/>
                    <a:pt x="111" y="122"/>
                    <a:pt x="110" y="128"/>
                  </a:cubicBezTo>
                  <a:cubicBezTo>
                    <a:pt x="108" y="133"/>
                    <a:pt x="113" y="140"/>
                    <a:pt x="110" y="142"/>
                  </a:cubicBezTo>
                  <a:cubicBezTo>
                    <a:pt x="106" y="144"/>
                    <a:pt x="101" y="136"/>
                    <a:pt x="98" y="132"/>
                  </a:cubicBezTo>
                  <a:cubicBezTo>
                    <a:pt x="95" y="127"/>
                    <a:pt x="83" y="134"/>
                    <a:pt x="86" y="138"/>
                  </a:cubicBezTo>
                  <a:cubicBezTo>
                    <a:pt x="90" y="142"/>
                    <a:pt x="85" y="144"/>
                    <a:pt x="90" y="144"/>
                  </a:cubicBezTo>
                  <a:cubicBezTo>
                    <a:pt x="96" y="144"/>
                    <a:pt x="100" y="151"/>
                    <a:pt x="95" y="152"/>
                  </a:cubicBezTo>
                  <a:cubicBezTo>
                    <a:pt x="91" y="153"/>
                    <a:pt x="87" y="158"/>
                    <a:pt x="86" y="153"/>
                  </a:cubicBezTo>
                  <a:cubicBezTo>
                    <a:pt x="85" y="148"/>
                    <a:pt x="84" y="146"/>
                    <a:pt x="78" y="145"/>
                  </a:cubicBezTo>
                  <a:cubicBezTo>
                    <a:pt x="72" y="145"/>
                    <a:pt x="93" y="181"/>
                    <a:pt x="87" y="183"/>
                  </a:cubicBezTo>
                  <a:cubicBezTo>
                    <a:pt x="81" y="186"/>
                    <a:pt x="75" y="159"/>
                    <a:pt x="73" y="175"/>
                  </a:cubicBezTo>
                  <a:cubicBezTo>
                    <a:pt x="72" y="184"/>
                    <a:pt x="67" y="189"/>
                    <a:pt x="67" y="178"/>
                  </a:cubicBezTo>
                  <a:cubicBezTo>
                    <a:pt x="67" y="168"/>
                    <a:pt x="59" y="156"/>
                    <a:pt x="58" y="168"/>
                  </a:cubicBezTo>
                  <a:cubicBezTo>
                    <a:pt x="57" y="180"/>
                    <a:pt x="45" y="162"/>
                    <a:pt x="48" y="157"/>
                  </a:cubicBezTo>
                  <a:cubicBezTo>
                    <a:pt x="52" y="153"/>
                    <a:pt x="51" y="144"/>
                    <a:pt x="44" y="145"/>
                  </a:cubicBezTo>
                  <a:cubicBezTo>
                    <a:pt x="37" y="145"/>
                    <a:pt x="44" y="141"/>
                    <a:pt x="38" y="137"/>
                  </a:cubicBezTo>
                  <a:cubicBezTo>
                    <a:pt x="33" y="134"/>
                    <a:pt x="41" y="137"/>
                    <a:pt x="41" y="129"/>
                  </a:cubicBezTo>
                  <a:cubicBezTo>
                    <a:pt x="42" y="120"/>
                    <a:pt x="48" y="129"/>
                    <a:pt x="52" y="125"/>
                  </a:cubicBezTo>
                  <a:cubicBezTo>
                    <a:pt x="56" y="120"/>
                    <a:pt x="57" y="120"/>
                    <a:pt x="66" y="125"/>
                  </a:cubicBezTo>
                  <a:cubicBezTo>
                    <a:pt x="76" y="130"/>
                    <a:pt x="76" y="133"/>
                    <a:pt x="84" y="130"/>
                  </a:cubicBezTo>
                  <a:cubicBezTo>
                    <a:pt x="93" y="127"/>
                    <a:pt x="88" y="124"/>
                    <a:pt x="83" y="124"/>
                  </a:cubicBezTo>
                  <a:cubicBezTo>
                    <a:pt x="78" y="125"/>
                    <a:pt x="74" y="118"/>
                    <a:pt x="68" y="120"/>
                  </a:cubicBezTo>
                  <a:cubicBezTo>
                    <a:pt x="62" y="122"/>
                    <a:pt x="66" y="116"/>
                    <a:pt x="54" y="119"/>
                  </a:cubicBezTo>
                  <a:cubicBezTo>
                    <a:pt x="41" y="122"/>
                    <a:pt x="46" y="115"/>
                    <a:pt x="41" y="120"/>
                  </a:cubicBezTo>
                  <a:cubicBezTo>
                    <a:pt x="35" y="125"/>
                    <a:pt x="37" y="114"/>
                    <a:pt x="29" y="106"/>
                  </a:cubicBezTo>
                  <a:cubicBezTo>
                    <a:pt x="21" y="98"/>
                    <a:pt x="44" y="104"/>
                    <a:pt x="37" y="99"/>
                  </a:cubicBezTo>
                  <a:cubicBezTo>
                    <a:pt x="25" y="92"/>
                    <a:pt x="30" y="104"/>
                    <a:pt x="26" y="96"/>
                  </a:cubicBezTo>
                  <a:cubicBezTo>
                    <a:pt x="23" y="91"/>
                    <a:pt x="19" y="93"/>
                    <a:pt x="11" y="75"/>
                  </a:cubicBezTo>
                  <a:cubicBezTo>
                    <a:pt x="13" y="73"/>
                    <a:pt x="19" y="73"/>
                    <a:pt x="20" y="70"/>
                  </a:cubicBezTo>
                  <a:cubicBezTo>
                    <a:pt x="20" y="68"/>
                    <a:pt x="16" y="67"/>
                    <a:pt x="18" y="64"/>
                  </a:cubicBezTo>
                  <a:cubicBezTo>
                    <a:pt x="19" y="61"/>
                    <a:pt x="26" y="64"/>
                    <a:pt x="27" y="57"/>
                  </a:cubicBezTo>
                  <a:cubicBezTo>
                    <a:pt x="28" y="42"/>
                    <a:pt x="32" y="51"/>
                    <a:pt x="35" y="45"/>
                  </a:cubicBezTo>
                  <a:cubicBezTo>
                    <a:pt x="37" y="39"/>
                    <a:pt x="33" y="39"/>
                    <a:pt x="34" y="35"/>
                  </a:cubicBezTo>
                  <a:cubicBezTo>
                    <a:pt x="69" y="33"/>
                    <a:pt x="49" y="21"/>
                    <a:pt x="65" y="25"/>
                  </a:cubicBezTo>
                  <a:cubicBezTo>
                    <a:pt x="82" y="30"/>
                    <a:pt x="75" y="19"/>
                    <a:pt x="82" y="18"/>
                  </a:cubicBezTo>
                  <a:cubicBezTo>
                    <a:pt x="91" y="24"/>
                    <a:pt x="86" y="14"/>
                    <a:pt x="96" y="17"/>
                  </a:cubicBezTo>
                  <a:cubicBezTo>
                    <a:pt x="106" y="19"/>
                    <a:pt x="112" y="8"/>
                    <a:pt x="116" y="12"/>
                  </a:cubicBezTo>
                  <a:cubicBezTo>
                    <a:pt x="120" y="15"/>
                    <a:pt x="120" y="6"/>
                    <a:pt x="124" y="14"/>
                  </a:cubicBezTo>
                  <a:cubicBezTo>
                    <a:pt x="129" y="22"/>
                    <a:pt x="129" y="11"/>
                    <a:pt x="135" y="18"/>
                  </a:cubicBezTo>
                  <a:cubicBezTo>
                    <a:pt x="141" y="26"/>
                    <a:pt x="145" y="20"/>
                    <a:pt x="156" y="19"/>
                  </a:cubicBezTo>
                  <a:cubicBezTo>
                    <a:pt x="168" y="19"/>
                    <a:pt x="152" y="0"/>
                    <a:pt x="166" y="6"/>
                  </a:cubicBezTo>
                  <a:cubicBezTo>
                    <a:pt x="175" y="11"/>
                    <a:pt x="176" y="18"/>
                    <a:pt x="169" y="21"/>
                  </a:cubicBezTo>
                  <a:close/>
                  <a:moveTo>
                    <a:pt x="25" y="134"/>
                  </a:moveTo>
                  <a:cubicBezTo>
                    <a:pt x="23" y="136"/>
                    <a:pt x="27" y="143"/>
                    <a:pt x="32" y="142"/>
                  </a:cubicBezTo>
                  <a:cubicBezTo>
                    <a:pt x="37" y="141"/>
                    <a:pt x="26" y="132"/>
                    <a:pt x="25" y="134"/>
                  </a:cubicBezTo>
                  <a:close/>
                  <a:moveTo>
                    <a:pt x="23" y="118"/>
                  </a:moveTo>
                  <a:cubicBezTo>
                    <a:pt x="21" y="122"/>
                    <a:pt x="17" y="117"/>
                    <a:pt x="18" y="123"/>
                  </a:cubicBezTo>
                  <a:cubicBezTo>
                    <a:pt x="19" y="128"/>
                    <a:pt x="22" y="126"/>
                    <a:pt x="26" y="128"/>
                  </a:cubicBezTo>
                  <a:cubicBezTo>
                    <a:pt x="30" y="130"/>
                    <a:pt x="30" y="128"/>
                    <a:pt x="27" y="124"/>
                  </a:cubicBezTo>
                  <a:cubicBezTo>
                    <a:pt x="24" y="121"/>
                    <a:pt x="24" y="115"/>
                    <a:pt x="23" y="118"/>
                  </a:cubicBezTo>
                  <a:close/>
                  <a:moveTo>
                    <a:pt x="83" y="192"/>
                  </a:moveTo>
                  <a:cubicBezTo>
                    <a:pt x="86" y="196"/>
                    <a:pt x="87" y="191"/>
                    <a:pt x="84" y="186"/>
                  </a:cubicBezTo>
                  <a:cubicBezTo>
                    <a:pt x="81" y="182"/>
                    <a:pt x="79" y="189"/>
                    <a:pt x="83" y="192"/>
                  </a:cubicBezTo>
                  <a:close/>
                  <a:moveTo>
                    <a:pt x="156" y="224"/>
                  </a:moveTo>
                  <a:cubicBezTo>
                    <a:pt x="147" y="230"/>
                    <a:pt x="157" y="218"/>
                    <a:pt x="146" y="220"/>
                  </a:cubicBezTo>
                  <a:cubicBezTo>
                    <a:pt x="136" y="222"/>
                    <a:pt x="136" y="214"/>
                    <a:pt x="121" y="218"/>
                  </a:cubicBezTo>
                  <a:cubicBezTo>
                    <a:pt x="112" y="220"/>
                    <a:pt x="115" y="209"/>
                    <a:pt x="110" y="212"/>
                  </a:cubicBezTo>
                  <a:cubicBezTo>
                    <a:pt x="105" y="215"/>
                    <a:pt x="102" y="206"/>
                    <a:pt x="101" y="210"/>
                  </a:cubicBezTo>
                  <a:cubicBezTo>
                    <a:pt x="100" y="214"/>
                    <a:pt x="96" y="211"/>
                    <a:pt x="97" y="220"/>
                  </a:cubicBezTo>
                  <a:cubicBezTo>
                    <a:pt x="98" y="228"/>
                    <a:pt x="113" y="219"/>
                    <a:pt x="125" y="229"/>
                  </a:cubicBezTo>
                  <a:cubicBezTo>
                    <a:pt x="134" y="236"/>
                    <a:pt x="142" y="230"/>
                    <a:pt x="156" y="230"/>
                  </a:cubicBezTo>
                  <a:cubicBezTo>
                    <a:pt x="170" y="230"/>
                    <a:pt x="167" y="217"/>
                    <a:pt x="156" y="224"/>
                  </a:cubicBezTo>
                  <a:close/>
                  <a:moveTo>
                    <a:pt x="200" y="193"/>
                  </a:moveTo>
                  <a:cubicBezTo>
                    <a:pt x="202" y="196"/>
                    <a:pt x="197" y="198"/>
                    <a:pt x="201" y="202"/>
                  </a:cubicBezTo>
                  <a:cubicBezTo>
                    <a:pt x="205" y="205"/>
                    <a:pt x="214" y="185"/>
                    <a:pt x="212" y="183"/>
                  </a:cubicBezTo>
                  <a:cubicBezTo>
                    <a:pt x="210" y="181"/>
                    <a:pt x="197" y="190"/>
                    <a:pt x="200" y="193"/>
                  </a:cubicBezTo>
                  <a:close/>
                  <a:moveTo>
                    <a:pt x="155" y="112"/>
                  </a:moveTo>
                  <a:cubicBezTo>
                    <a:pt x="153" y="113"/>
                    <a:pt x="154" y="115"/>
                    <a:pt x="156" y="117"/>
                  </a:cubicBezTo>
                  <a:cubicBezTo>
                    <a:pt x="158" y="118"/>
                    <a:pt x="151" y="129"/>
                    <a:pt x="158" y="126"/>
                  </a:cubicBezTo>
                  <a:cubicBezTo>
                    <a:pt x="164" y="123"/>
                    <a:pt x="162" y="108"/>
                    <a:pt x="155" y="112"/>
                  </a:cubicBezTo>
                  <a:close/>
                  <a:moveTo>
                    <a:pt x="166" y="85"/>
                  </a:moveTo>
                  <a:cubicBezTo>
                    <a:pt x="163" y="83"/>
                    <a:pt x="162" y="85"/>
                    <a:pt x="156" y="88"/>
                  </a:cubicBezTo>
                  <a:cubicBezTo>
                    <a:pt x="150" y="91"/>
                    <a:pt x="156" y="94"/>
                    <a:pt x="164" y="98"/>
                  </a:cubicBezTo>
                  <a:cubicBezTo>
                    <a:pt x="168" y="100"/>
                    <a:pt x="176" y="97"/>
                    <a:pt x="170" y="92"/>
                  </a:cubicBezTo>
                  <a:cubicBezTo>
                    <a:pt x="165" y="87"/>
                    <a:pt x="169" y="87"/>
                    <a:pt x="166" y="85"/>
                  </a:cubicBezTo>
                  <a:close/>
                  <a:moveTo>
                    <a:pt x="124" y="37"/>
                  </a:moveTo>
                  <a:cubicBezTo>
                    <a:pt x="120" y="37"/>
                    <a:pt x="119" y="43"/>
                    <a:pt x="123" y="44"/>
                  </a:cubicBezTo>
                  <a:cubicBezTo>
                    <a:pt x="127" y="45"/>
                    <a:pt x="129" y="37"/>
                    <a:pt x="124" y="37"/>
                  </a:cubicBezTo>
                  <a:close/>
                  <a:moveTo>
                    <a:pt x="119" y="126"/>
                  </a:moveTo>
                  <a:cubicBezTo>
                    <a:pt x="114" y="123"/>
                    <a:pt x="114" y="120"/>
                    <a:pt x="112" y="111"/>
                  </a:cubicBezTo>
                  <a:cubicBezTo>
                    <a:pt x="111" y="103"/>
                    <a:pt x="108" y="113"/>
                    <a:pt x="94" y="100"/>
                  </a:cubicBezTo>
                  <a:cubicBezTo>
                    <a:pt x="90" y="96"/>
                    <a:pt x="78" y="100"/>
                    <a:pt x="81" y="103"/>
                  </a:cubicBezTo>
                  <a:cubicBezTo>
                    <a:pt x="83" y="103"/>
                    <a:pt x="87" y="103"/>
                    <a:pt x="95" y="108"/>
                  </a:cubicBezTo>
                  <a:cubicBezTo>
                    <a:pt x="103" y="114"/>
                    <a:pt x="97" y="118"/>
                    <a:pt x="104" y="118"/>
                  </a:cubicBezTo>
                  <a:cubicBezTo>
                    <a:pt x="111" y="118"/>
                    <a:pt x="115" y="130"/>
                    <a:pt x="119" y="132"/>
                  </a:cubicBezTo>
                  <a:cubicBezTo>
                    <a:pt x="124" y="135"/>
                    <a:pt x="124" y="129"/>
                    <a:pt x="119" y="126"/>
                  </a:cubicBezTo>
                  <a:close/>
                  <a:moveTo>
                    <a:pt x="144" y="159"/>
                  </a:moveTo>
                  <a:cubicBezTo>
                    <a:pt x="141" y="160"/>
                    <a:pt x="141" y="164"/>
                    <a:pt x="144" y="166"/>
                  </a:cubicBezTo>
                  <a:cubicBezTo>
                    <a:pt x="148" y="169"/>
                    <a:pt x="149" y="157"/>
                    <a:pt x="144" y="159"/>
                  </a:cubicBezTo>
                  <a:close/>
                  <a:moveTo>
                    <a:pt x="187" y="217"/>
                  </a:moveTo>
                  <a:cubicBezTo>
                    <a:pt x="190" y="216"/>
                    <a:pt x="188" y="213"/>
                    <a:pt x="186" y="208"/>
                  </a:cubicBezTo>
                  <a:cubicBezTo>
                    <a:pt x="185" y="202"/>
                    <a:pt x="182" y="217"/>
                    <a:pt x="187" y="217"/>
                  </a:cubicBezTo>
                  <a:close/>
                  <a:moveTo>
                    <a:pt x="0" y="73"/>
                  </a:moveTo>
                  <a:cubicBezTo>
                    <a:pt x="0" y="76"/>
                    <a:pt x="4" y="83"/>
                    <a:pt x="11" y="85"/>
                  </a:cubicBezTo>
                  <a:cubicBezTo>
                    <a:pt x="14" y="85"/>
                    <a:pt x="5" y="77"/>
                    <a:pt x="6" y="74"/>
                  </a:cubicBezTo>
                  <a:cubicBezTo>
                    <a:pt x="6" y="70"/>
                    <a:pt x="1" y="68"/>
                    <a:pt x="0" y="73"/>
                  </a:cubicBezTo>
                  <a:close/>
                  <a:moveTo>
                    <a:pt x="142" y="64"/>
                  </a:moveTo>
                  <a:cubicBezTo>
                    <a:pt x="139" y="66"/>
                    <a:pt x="134" y="60"/>
                    <a:pt x="133" y="67"/>
                  </a:cubicBezTo>
                  <a:cubicBezTo>
                    <a:pt x="133" y="71"/>
                    <a:pt x="135" y="72"/>
                    <a:pt x="137" y="69"/>
                  </a:cubicBezTo>
                  <a:cubicBezTo>
                    <a:pt x="139" y="66"/>
                    <a:pt x="141" y="74"/>
                    <a:pt x="142" y="70"/>
                  </a:cubicBezTo>
                  <a:cubicBezTo>
                    <a:pt x="143" y="66"/>
                    <a:pt x="145" y="62"/>
                    <a:pt x="142" y="64"/>
                  </a:cubicBezTo>
                  <a:close/>
                  <a:moveTo>
                    <a:pt x="149" y="59"/>
                  </a:moveTo>
                  <a:cubicBezTo>
                    <a:pt x="149" y="61"/>
                    <a:pt x="153" y="61"/>
                    <a:pt x="158" y="59"/>
                  </a:cubicBezTo>
                  <a:cubicBezTo>
                    <a:pt x="162" y="58"/>
                    <a:pt x="151" y="52"/>
                    <a:pt x="149" y="59"/>
                  </a:cubicBezTo>
                  <a:close/>
                  <a:moveTo>
                    <a:pt x="136" y="164"/>
                  </a:moveTo>
                  <a:cubicBezTo>
                    <a:pt x="139" y="165"/>
                    <a:pt x="141" y="161"/>
                    <a:pt x="139" y="159"/>
                  </a:cubicBezTo>
                  <a:cubicBezTo>
                    <a:pt x="137" y="158"/>
                    <a:pt x="133" y="163"/>
                    <a:pt x="136" y="164"/>
                  </a:cubicBezTo>
                  <a:close/>
                  <a:moveTo>
                    <a:pt x="116" y="173"/>
                  </a:moveTo>
                  <a:cubicBezTo>
                    <a:pt x="116" y="174"/>
                    <a:pt x="116" y="174"/>
                    <a:pt x="116" y="174"/>
                  </a:cubicBezTo>
                  <a:cubicBezTo>
                    <a:pt x="111" y="176"/>
                    <a:pt x="119" y="178"/>
                    <a:pt x="121" y="175"/>
                  </a:cubicBezTo>
                  <a:cubicBezTo>
                    <a:pt x="123" y="172"/>
                    <a:pt x="120" y="170"/>
                    <a:pt x="116" y="173"/>
                  </a:cubicBezTo>
                  <a:close/>
                  <a:moveTo>
                    <a:pt x="115" y="146"/>
                  </a:moveTo>
                  <a:cubicBezTo>
                    <a:pt x="117" y="147"/>
                    <a:pt x="119" y="143"/>
                    <a:pt x="117" y="142"/>
                  </a:cubicBezTo>
                  <a:cubicBezTo>
                    <a:pt x="116" y="140"/>
                    <a:pt x="114" y="145"/>
                    <a:pt x="115" y="146"/>
                  </a:cubicBezTo>
                  <a:close/>
                  <a:moveTo>
                    <a:pt x="118" y="154"/>
                  </a:moveTo>
                  <a:cubicBezTo>
                    <a:pt x="120" y="154"/>
                    <a:pt x="121" y="153"/>
                    <a:pt x="119" y="150"/>
                  </a:cubicBezTo>
                  <a:cubicBezTo>
                    <a:pt x="118" y="147"/>
                    <a:pt x="114" y="154"/>
                    <a:pt x="118" y="154"/>
                  </a:cubicBezTo>
                  <a:close/>
                  <a:moveTo>
                    <a:pt x="157" y="146"/>
                  </a:moveTo>
                  <a:cubicBezTo>
                    <a:pt x="157" y="149"/>
                    <a:pt x="166" y="144"/>
                    <a:pt x="167" y="142"/>
                  </a:cubicBezTo>
                  <a:cubicBezTo>
                    <a:pt x="167" y="140"/>
                    <a:pt x="157" y="142"/>
                    <a:pt x="157" y="146"/>
                  </a:cubicBezTo>
                  <a:close/>
                  <a:moveTo>
                    <a:pt x="24" y="111"/>
                  </a:moveTo>
                  <a:cubicBezTo>
                    <a:pt x="26" y="111"/>
                    <a:pt x="27" y="109"/>
                    <a:pt x="26" y="105"/>
                  </a:cubicBezTo>
                  <a:cubicBezTo>
                    <a:pt x="24" y="102"/>
                    <a:pt x="19" y="111"/>
                    <a:pt x="24" y="111"/>
                  </a:cubicBezTo>
                  <a:close/>
                  <a:moveTo>
                    <a:pt x="120" y="98"/>
                  </a:moveTo>
                  <a:cubicBezTo>
                    <a:pt x="120" y="101"/>
                    <a:pt x="120" y="106"/>
                    <a:pt x="125" y="105"/>
                  </a:cubicBezTo>
                  <a:cubicBezTo>
                    <a:pt x="127" y="105"/>
                    <a:pt x="120" y="96"/>
                    <a:pt x="120" y="98"/>
                  </a:cubicBezTo>
                  <a:close/>
                  <a:moveTo>
                    <a:pt x="126" y="132"/>
                  </a:moveTo>
                  <a:cubicBezTo>
                    <a:pt x="124" y="135"/>
                    <a:pt x="129" y="138"/>
                    <a:pt x="133" y="144"/>
                  </a:cubicBezTo>
                  <a:cubicBezTo>
                    <a:pt x="138" y="150"/>
                    <a:pt x="141" y="146"/>
                    <a:pt x="137" y="143"/>
                  </a:cubicBezTo>
                  <a:cubicBezTo>
                    <a:pt x="133" y="140"/>
                    <a:pt x="129" y="128"/>
                    <a:pt x="126" y="13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685964" y="4520621"/>
              <a:ext cx="574563" cy="632564"/>
            </a:xfrm>
            <a:custGeom>
              <a:avLst/>
              <a:gdLst/>
              <a:ahLst/>
              <a:cxnLst/>
              <a:rect l="l" t="t" r="r" b="b"/>
              <a:pathLst>
                <a:path w="148" h="148" extrusionOk="0">
                  <a:moveTo>
                    <a:pt x="137" y="43"/>
                  </a:moveTo>
                  <a:cubicBezTo>
                    <a:pt x="134" y="40"/>
                    <a:pt x="136" y="28"/>
                    <a:pt x="131" y="23"/>
                  </a:cubicBezTo>
                  <a:cubicBezTo>
                    <a:pt x="124" y="22"/>
                    <a:pt x="128" y="27"/>
                    <a:pt x="121" y="29"/>
                  </a:cubicBezTo>
                  <a:cubicBezTo>
                    <a:pt x="114" y="31"/>
                    <a:pt x="104" y="22"/>
                    <a:pt x="98" y="22"/>
                  </a:cubicBezTo>
                  <a:cubicBezTo>
                    <a:pt x="91" y="22"/>
                    <a:pt x="98" y="17"/>
                    <a:pt x="75" y="3"/>
                  </a:cubicBezTo>
                  <a:cubicBezTo>
                    <a:pt x="73" y="2"/>
                    <a:pt x="70" y="0"/>
                    <a:pt x="68" y="2"/>
                  </a:cubicBezTo>
                  <a:cubicBezTo>
                    <a:pt x="67" y="4"/>
                    <a:pt x="70" y="4"/>
                    <a:pt x="68" y="7"/>
                  </a:cubicBezTo>
                  <a:cubicBezTo>
                    <a:pt x="67" y="9"/>
                    <a:pt x="54" y="11"/>
                    <a:pt x="52" y="14"/>
                  </a:cubicBezTo>
                  <a:cubicBezTo>
                    <a:pt x="50" y="16"/>
                    <a:pt x="56" y="22"/>
                    <a:pt x="55" y="25"/>
                  </a:cubicBezTo>
                  <a:cubicBezTo>
                    <a:pt x="54" y="29"/>
                    <a:pt x="44" y="28"/>
                    <a:pt x="45" y="37"/>
                  </a:cubicBezTo>
                  <a:cubicBezTo>
                    <a:pt x="46" y="43"/>
                    <a:pt x="42" y="40"/>
                    <a:pt x="37" y="38"/>
                  </a:cubicBezTo>
                  <a:cubicBezTo>
                    <a:pt x="32" y="35"/>
                    <a:pt x="37" y="43"/>
                    <a:pt x="29" y="35"/>
                  </a:cubicBezTo>
                  <a:cubicBezTo>
                    <a:pt x="24" y="30"/>
                    <a:pt x="31" y="39"/>
                    <a:pt x="1" y="39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45"/>
                    <a:pt x="10" y="71"/>
                    <a:pt x="13" y="63"/>
                  </a:cubicBezTo>
                  <a:cubicBezTo>
                    <a:pt x="16" y="55"/>
                    <a:pt x="16" y="39"/>
                    <a:pt x="26" y="46"/>
                  </a:cubicBezTo>
                  <a:cubicBezTo>
                    <a:pt x="42" y="59"/>
                    <a:pt x="28" y="61"/>
                    <a:pt x="39" y="73"/>
                  </a:cubicBezTo>
                  <a:cubicBezTo>
                    <a:pt x="50" y="85"/>
                    <a:pt x="31" y="78"/>
                    <a:pt x="49" y="92"/>
                  </a:cubicBezTo>
                  <a:cubicBezTo>
                    <a:pt x="67" y="107"/>
                    <a:pt x="56" y="108"/>
                    <a:pt x="68" y="107"/>
                  </a:cubicBezTo>
                  <a:cubicBezTo>
                    <a:pt x="79" y="105"/>
                    <a:pt x="88" y="116"/>
                    <a:pt x="99" y="126"/>
                  </a:cubicBezTo>
                  <a:cubicBezTo>
                    <a:pt x="82" y="122"/>
                    <a:pt x="83" y="125"/>
                    <a:pt x="103" y="132"/>
                  </a:cubicBezTo>
                  <a:cubicBezTo>
                    <a:pt x="122" y="139"/>
                    <a:pt x="118" y="146"/>
                    <a:pt x="123" y="146"/>
                  </a:cubicBezTo>
                  <a:cubicBezTo>
                    <a:pt x="128" y="145"/>
                    <a:pt x="126" y="146"/>
                    <a:pt x="129" y="148"/>
                  </a:cubicBezTo>
                  <a:cubicBezTo>
                    <a:pt x="133" y="141"/>
                    <a:pt x="123" y="145"/>
                    <a:pt x="122" y="140"/>
                  </a:cubicBezTo>
                  <a:cubicBezTo>
                    <a:pt x="119" y="136"/>
                    <a:pt x="111" y="134"/>
                    <a:pt x="109" y="130"/>
                  </a:cubicBezTo>
                  <a:cubicBezTo>
                    <a:pt x="106" y="126"/>
                    <a:pt x="102" y="128"/>
                    <a:pt x="103" y="126"/>
                  </a:cubicBezTo>
                  <a:cubicBezTo>
                    <a:pt x="104" y="123"/>
                    <a:pt x="103" y="121"/>
                    <a:pt x="97" y="117"/>
                  </a:cubicBezTo>
                  <a:cubicBezTo>
                    <a:pt x="90" y="113"/>
                    <a:pt x="94" y="109"/>
                    <a:pt x="89" y="106"/>
                  </a:cubicBezTo>
                  <a:cubicBezTo>
                    <a:pt x="83" y="104"/>
                    <a:pt x="72" y="84"/>
                    <a:pt x="67" y="83"/>
                  </a:cubicBezTo>
                  <a:cubicBezTo>
                    <a:pt x="62" y="83"/>
                    <a:pt x="70" y="79"/>
                    <a:pt x="66" y="77"/>
                  </a:cubicBezTo>
                  <a:cubicBezTo>
                    <a:pt x="63" y="75"/>
                    <a:pt x="63" y="66"/>
                    <a:pt x="58" y="64"/>
                  </a:cubicBezTo>
                  <a:cubicBezTo>
                    <a:pt x="52" y="61"/>
                    <a:pt x="55" y="39"/>
                    <a:pt x="65" y="51"/>
                  </a:cubicBezTo>
                  <a:cubicBezTo>
                    <a:pt x="71" y="58"/>
                    <a:pt x="69" y="56"/>
                    <a:pt x="73" y="50"/>
                  </a:cubicBezTo>
                  <a:cubicBezTo>
                    <a:pt x="77" y="44"/>
                    <a:pt x="89" y="52"/>
                    <a:pt x="93" y="50"/>
                  </a:cubicBezTo>
                  <a:cubicBezTo>
                    <a:pt x="97" y="48"/>
                    <a:pt x="104" y="57"/>
                    <a:pt x="110" y="52"/>
                  </a:cubicBezTo>
                  <a:cubicBezTo>
                    <a:pt x="115" y="47"/>
                    <a:pt x="121" y="54"/>
                    <a:pt x="126" y="52"/>
                  </a:cubicBezTo>
                  <a:cubicBezTo>
                    <a:pt x="130" y="50"/>
                    <a:pt x="127" y="61"/>
                    <a:pt x="136" y="60"/>
                  </a:cubicBezTo>
                  <a:cubicBezTo>
                    <a:pt x="138" y="48"/>
                    <a:pt x="144" y="52"/>
                    <a:pt x="146" y="49"/>
                  </a:cubicBezTo>
                  <a:cubicBezTo>
                    <a:pt x="148" y="45"/>
                    <a:pt x="144" y="50"/>
                    <a:pt x="137" y="4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957782" y="5020580"/>
              <a:ext cx="81382" cy="21504"/>
            </a:xfrm>
            <a:custGeom>
              <a:avLst/>
              <a:gdLst/>
              <a:ahLst/>
              <a:cxnLst/>
              <a:rect l="l" t="t" r="r" b="b"/>
              <a:pathLst>
                <a:path w="21" h="5" extrusionOk="0">
                  <a:moveTo>
                    <a:pt x="17" y="2"/>
                  </a:moveTo>
                  <a:cubicBezTo>
                    <a:pt x="15" y="1"/>
                    <a:pt x="8" y="0"/>
                    <a:pt x="4" y="1"/>
                  </a:cubicBezTo>
                  <a:cubicBezTo>
                    <a:pt x="0" y="1"/>
                    <a:pt x="0" y="2"/>
                    <a:pt x="7" y="3"/>
                  </a:cubicBezTo>
                  <a:cubicBezTo>
                    <a:pt x="15" y="4"/>
                    <a:pt x="21" y="5"/>
                    <a:pt x="17" y="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957782" y="4991908"/>
              <a:ext cx="61851" cy="25087"/>
            </a:xfrm>
            <a:custGeom>
              <a:avLst/>
              <a:gdLst/>
              <a:ahLst/>
              <a:cxnLst/>
              <a:rect l="l" t="t" r="r" b="b"/>
              <a:pathLst>
                <a:path w="16" h="6" extrusionOk="0">
                  <a:moveTo>
                    <a:pt x="2" y="3"/>
                  </a:moveTo>
                  <a:cubicBezTo>
                    <a:pt x="4" y="5"/>
                    <a:pt x="9" y="6"/>
                    <a:pt x="12" y="4"/>
                  </a:cubicBezTo>
                  <a:cubicBezTo>
                    <a:pt x="16" y="3"/>
                    <a:pt x="0" y="0"/>
                    <a:pt x="2" y="3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969177" y="5051043"/>
              <a:ext cx="66734" cy="25087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5" y="4"/>
                  </a:moveTo>
                  <a:cubicBezTo>
                    <a:pt x="6" y="6"/>
                    <a:pt x="6" y="5"/>
                    <a:pt x="10" y="5"/>
                  </a:cubicBezTo>
                  <a:cubicBezTo>
                    <a:pt x="14" y="4"/>
                    <a:pt x="17" y="4"/>
                    <a:pt x="16" y="3"/>
                  </a:cubicBezTo>
                  <a:cubicBezTo>
                    <a:pt x="14" y="2"/>
                    <a:pt x="0" y="0"/>
                    <a:pt x="5" y="4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72230" y="4726697"/>
              <a:ext cx="39063" cy="3763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8" y="5"/>
                  </a:moveTo>
                  <a:cubicBezTo>
                    <a:pt x="5" y="3"/>
                    <a:pt x="6" y="1"/>
                    <a:pt x="3" y="0"/>
                  </a:cubicBezTo>
                  <a:cubicBezTo>
                    <a:pt x="1" y="0"/>
                    <a:pt x="3" y="1"/>
                    <a:pt x="2" y="4"/>
                  </a:cubicBezTo>
                  <a:cubicBezTo>
                    <a:pt x="0" y="6"/>
                    <a:pt x="6" y="9"/>
                    <a:pt x="10" y="8"/>
                  </a:cubicBezTo>
                  <a:cubicBezTo>
                    <a:pt x="10" y="8"/>
                    <a:pt x="10" y="7"/>
                    <a:pt x="8" y="5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55953" y="4721321"/>
              <a:ext cx="30926" cy="98558"/>
            </a:xfrm>
            <a:custGeom>
              <a:avLst/>
              <a:gdLst/>
              <a:ahLst/>
              <a:cxnLst/>
              <a:rect l="l" t="t" r="r" b="b"/>
              <a:pathLst>
                <a:path w="8" h="23" extrusionOk="0">
                  <a:moveTo>
                    <a:pt x="3" y="8"/>
                  </a:moveTo>
                  <a:cubicBezTo>
                    <a:pt x="5" y="14"/>
                    <a:pt x="2" y="10"/>
                    <a:pt x="2" y="11"/>
                  </a:cubicBezTo>
                  <a:cubicBezTo>
                    <a:pt x="1" y="13"/>
                    <a:pt x="3" y="17"/>
                    <a:pt x="7" y="21"/>
                  </a:cubicBezTo>
                  <a:cubicBezTo>
                    <a:pt x="8" y="23"/>
                    <a:pt x="4" y="6"/>
                    <a:pt x="3" y="3"/>
                  </a:cubicBezTo>
                  <a:cubicBezTo>
                    <a:pt x="3" y="0"/>
                    <a:pt x="0" y="3"/>
                    <a:pt x="3" y="8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95017" y="4794793"/>
              <a:ext cx="55340" cy="71679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6" y="6"/>
                  </a:moveTo>
                  <a:cubicBezTo>
                    <a:pt x="2" y="3"/>
                    <a:pt x="0" y="0"/>
                    <a:pt x="1" y="4"/>
                  </a:cubicBezTo>
                  <a:cubicBezTo>
                    <a:pt x="3" y="7"/>
                    <a:pt x="6" y="10"/>
                    <a:pt x="11" y="14"/>
                  </a:cubicBezTo>
                  <a:cubicBezTo>
                    <a:pt x="14" y="17"/>
                    <a:pt x="10" y="10"/>
                    <a:pt x="6" y="6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2533584" y="5097635"/>
              <a:ext cx="27670" cy="3404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2"/>
                  </a:moveTo>
                  <a:cubicBezTo>
                    <a:pt x="0" y="8"/>
                    <a:pt x="5" y="8"/>
                    <a:pt x="7" y="6"/>
                  </a:cubicBezTo>
                  <a:cubicBezTo>
                    <a:pt x="7" y="4"/>
                    <a:pt x="5" y="0"/>
                    <a:pt x="0" y="2"/>
                  </a:cubicBezTo>
                  <a:close/>
                </a:path>
              </a:pathLst>
            </a:custGeom>
            <a:solidFill>
              <a:srgbClr val="000000">
                <a:alpha val="74509"/>
              </a:srgbClr>
            </a:solidFill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3" name="Google Shape;423;p6"/>
          <p:cNvSpPr/>
          <p:nvPr/>
        </p:nvSpPr>
        <p:spPr>
          <a:xfrm>
            <a:off x="7732892" y="554240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"/>
          <p:cNvSpPr/>
          <p:nvPr/>
        </p:nvSpPr>
        <p:spPr>
          <a:xfrm>
            <a:off x="7787817" y="5877288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"/>
          <p:cNvSpPr/>
          <p:nvPr/>
        </p:nvSpPr>
        <p:spPr>
          <a:xfrm>
            <a:off x="7601115" y="545186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6"/>
          <p:cNvSpPr/>
          <p:nvPr/>
        </p:nvSpPr>
        <p:spPr>
          <a:xfrm>
            <a:off x="7881365" y="576985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6"/>
          <p:cNvSpPr/>
          <p:nvPr/>
        </p:nvSpPr>
        <p:spPr>
          <a:xfrm>
            <a:off x="7776220" y="598013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7651571" y="498930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8631919" y="510166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7873129" y="498257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6343767" y="5582273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6712166" y="548708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5370901" y="676624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6614376" y="564072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6229453" y="540886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5957696" y="534032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5932513" y="5661265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9042307" y="6786753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6154301" y="652520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9377226" y="6603395"/>
            <a:ext cx="102600" cy="1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10065426" y="5661265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7340427" y="480061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145812" y="486463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7895778" y="3136442"/>
            <a:ext cx="1089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7533668" y="371250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7657212" y="373268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8521385" y="354058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8985890" y="3122452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8525975" y="307105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8780286" y="394669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580521" y="380517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9377226" y="4390463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8533676" y="446765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6285715" y="361719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6454880" y="379688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6577273" y="423638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6497887" y="432257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6824417" y="462569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6947305" y="416504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7573055" y="410798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7216657" y="445029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7430442" y="452922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318014" y="469450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7813141" y="472284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067934" y="480886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263141" y="481772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7735840" y="448242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8269220" y="4107903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7998206" y="4300946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8270942" y="547644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9440086" y="373331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5908321" y="4037803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8999581" y="436063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9185740" y="566453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7095153" y="418843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6937175" y="433712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6928595" y="4251735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6975269" y="440001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6650112" y="480635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9315450" y="6611250"/>
            <a:ext cx="102600" cy="1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6"/>
          <p:cNvSpPr/>
          <p:nvPr/>
        </p:nvSpPr>
        <p:spPr>
          <a:xfrm>
            <a:off x="7629082" y="365481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6"/>
          <p:cNvSpPr/>
          <p:nvPr/>
        </p:nvSpPr>
        <p:spPr>
          <a:xfrm>
            <a:off x="10229028" y="570491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6"/>
          <p:cNvSpPr/>
          <p:nvPr/>
        </p:nvSpPr>
        <p:spPr>
          <a:xfrm>
            <a:off x="7331818" y="5049781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6"/>
          <p:cNvSpPr/>
          <p:nvPr/>
        </p:nvSpPr>
        <p:spPr>
          <a:xfrm>
            <a:off x="5974536" y="599311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"/>
          <p:cNvSpPr/>
          <p:nvPr/>
        </p:nvSpPr>
        <p:spPr>
          <a:xfrm>
            <a:off x="8252566" y="528949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6"/>
          <p:cNvSpPr/>
          <p:nvPr/>
        </p:nvSpPr>
        <p:spPr>
          <a:xfrm>
            <a:off x="5907464" y="5555152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"/>
          <p:cNvSpPr/>
          <p:nvPr/>
        </p:nvSpPr>
        <p:spPr>
          <a:xfrm>
            <a:off x="6017380" y="5490924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6"/>
          <p:cNvSpPr/>
          <p:nvPr/>
        </p:nvSpPr>
        <p:spPr>
          <a:xfrm>
            <a:off x="7957293" y="4678054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"/>
          <p:cNvSpPr/>
          <p:nvPr/>
        </p:nvSpPr>
        <p:spPr>
          <a:xfrm>
            <a:off x="10054452" y="5453216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6"/>
          <p:cNvSpPr/>
          <p:nvPr/>
        </p:nvSpPr>
        <p:spPr>
          <a:xfrm>
            <a:off x="7613438" y="4312797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6"/>
          <p:cNvSpPr/>
          <p:nvPr/>
        </p:nvSpPr>
        <p:spPr>
          <a:xfrm>
            <a:off x="6178345" y="5562243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6"/>
          <p:cNvSpPr/>
          <p:nvPr/>
        </p:nvSpPr>
        <p:spPr>
          <a:xfrm>
            <a:off x="7267490" y="4541102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"/>
          <p:cNvSpPr/>
          <p:nvPr/>
        </p:nvSpPr>
        <p:spPr>
          <a:xfrm>
            <a:off x="7069602" y="4013475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7061024" y="4417635"/>
            <a:ext cx="118800" cy="9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8270941" y="5912139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8430513" y="5934425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"/>
          <p:cNvSpPr/>
          <p:nvPr/>
        </p:nvSpPr>
        <p:spPr>
          <a:xfrm>
            <a:off x="9412742" y="3532070"/>
            <a:ext cx="119400" cy="98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EBC27"/>
          </a:solidFill>
          <a:ln w="9525" cap="flat" cmpd="sng">
            <a:solidFill>
              <a:srgbClr val="FEBC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01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/>
          </p:nvPr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Become a YM Section</a:t>
            </a:r>
            <a:endParaRPr sz="4400" b="1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5" descr="Become a section.png"/>
          <p:cNvPicPr preferRelativeResize="0"/>
          <p:nvPr/>
        </p:nvPicPr>
        <p:blipFill rotWithShape="1">
          <a:blip r:embed="rId3">
            <a:alphaModFix/>
          </a:blip>
          <a:srcRect b="3370"/>
          <a:stretch/>
        </p:blipFill>
        <p:spPr>
          <a:xfrm>
            <a:off x="2991390" y="1166724"/>
            <a:ext cx="6209221" cy="5294232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"/>
          <p:cNvSpPr/>
          <p:nvPr/>
        </p:nvSpPr>
        <p:spPr>
          <a:xfrm>
            <a:off x="7419988" y="6460956"/>
            <a:ext cx="4772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sng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http://</a:t>
            </a:r>
            <a:r>
              <a:rPr lang="it-IT" sz="1800" b="1" i="0" u="sng" strike="noStrike" cap="none" dirty="0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www.epsyoungminds.org/how-to-apply</a:t>
            </a:r>
            <a:r>
              <a:rPr lang="it-IT" sz="1800" b="1" i="0" u="sng" strike="noStrike" cap="none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800" b="1" i="0" u="sng" strike="noStrike" cap="none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"/>
          <p:cNvSpPr txBox="1">
            <a:spLocks noGrp="1"/>
          </p:cNvSpPr>
          <p:nvPr>
            <p:ph type="body" idx="1"/>
          </p:nvPr>
        </p:nvSpPr>
        <p:spPr>
          <a:xfrm>
            <a:off x="1136469" y="1515292"/>
            <a:ext cx="9836331" cy="479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YM Activity Grant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Noto Sans Symbols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YM Conference Award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YM Leadership Meeting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Best Activity Award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None/>
            </a:pPr>
            <a:endParaRPr dirty="0"/>
          </a:p>
          <a:p>
            <a:pPr marL="228600" lvl="0" indent="-2286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3600"/>
              <a:buFont typeface="Noto Sans Symbols"/>
              <a:buChar char="▪"/>
            </a:pPr>
            <a:r>
              <a:rPr lang="it-IT" sz="3600" dirty="0" err="1">
                <a:latin typeface="Calibri"/>
                <a:ea typeface="Calibri"/>
                <a:cs typeface="Calibri"/>
                <a:sym typeface="Calibri"/>
              </a:rPr>
              <a:t>Grants</a:t>
            </a: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 and focus sessions in EPS </a:t>
            </a:r>
            <a:r>
              <a:rPr lang="it-IT" sz="3600" dirty="0" err="1">
                <a:latin typeface="Calibri"/>
                <a:ea typeface="Calibri"/>
                <a:cs typeface="Calibri"/>
                <a:sym typeface="Calibri"/>
              </a:rPr>
              <a:t>sponsored</a:t>
            </a:r>
            <a:r>
              <a:rPr lang="it-IT" sz="3600" dirty="0">
                <a:latin typeface="Calibri"/>
                <a:ea typeface="Calibri"/>
                <a:cs typeface="Calibri"/>
                <a:sym typeface="Calibri"/>
              </a:rPr>
              <a:t> conferences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"/>
          <p:cNvSpPr txBox="1"/>
          <p:nvPr/>
        </p:nvSpPr>
        <p:spPr>
          <a:xfrm>
            <a:off x="727494" y="561780"/>
            <a:ext cx="9753600" cy="69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BC27"/>
              </a:buClr>
              <a:buSzPts val="4400"/>
              <a:buFont typeface="Calibri"/>
              <a:buNone/>
            </a:pPr>
            <a:r>
              <a:rPr lang="it-IT" sz="4400" b="1" i="0" u="none" strike="noStrike" cap="none">
                <a:solidFill>
                  <a:srgbClr val="FEBC27"/>
                </a:solidFill>
                <a:latin typeface="Calibri"/>
                <a:ea typeface="Calibri"/>
                <a:cs typeface="Calibri"/>
                <a:sym typeface="Calibri"/>
              </a:rPr>
              <a:t>| Benefits for a YM Section</a:t>
            </a:r>
            <a:endParaRPr sz="4400" b="1" i="0" u="none" strike="noStrike" cap="none">
              <a:solidFill>
                <a:srgbClr val="FEBC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7"/>
          <p:cNvPicPr preferRelativeResize="0"/>
          <p:nvPr/>
        </p:nvPicPr>
        <p:blipFill rotWithShape="1">
          <a:blip r:embed="rId3">
            <a:alphaModFix/>
          </a:blip>
          <a:srcRect l="1679" r="59733"/>
          <a:stretch/>
        </p:blipFill>
        <p:spPr>
          <a:xfrm>
            <a:off x="5314220" y="4150385"/>
            <a:ext cx="781780" cy="79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ema1">
  <a:themeElements>
    <a:clrScheme name="Personalizzato 2">
      <a:dk1>
        <a:srgbClr val="000000"/>
      </a:dk1>
      <a:lt1>
        <a:srgbClr val="EEECE1"/>
      </a:lt1>
      <a:dk2>
        <a:srgbClr val="17365D"/>
      </a:dk2>
      <a:lt2>
        <a:srgbClr val="F8AD4A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1">
  <a:themeElements>
    <a:clrScheme name="Personalizzato 2">
      <a:dk1>
        <a:srgbClr val="000000"/>
      </a:dk1>
      <a:lt1>
        <a:srgbClr val="EEECE1"/>
      </a:lt1>
      <a:dk2>
        <a:srgbClr val="17365D"/>
      </a:dk2>
      <a:lt2>
        <a:srgbClr val="F8AD4A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1353</Words>
  <Application>Microsoft Office PowerPoint</Application>
  <PresentationFormat>Widescreen</PresentationFormat>
  <Paragraphs>240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</vt:lpstr>
      <vt:lpstr>Noto Sans Symbols</vt:lpstr>
      <vt:lpstr>1_Tema1</vt:lpstr>
      <vt:lpstr>1_Tema1</vt:lpstr>
      <vt:lpstr>EPS Young Minds 2022  An overview  Mattia Ostinato EPS YM Action Committee Chair</vt:lpstr>
      <vt:lpstr>European Physical Society founded in 1968 in Geneva</vt:lpstr>
      <vt:lpstr>| YM: overview of the programme</vt:lpstr>
      <vt:lpstr>| Who can be part of a YM section?</vt:lpstr>
      <vt:lpstr>| The Young Minds Action Committee</vt:lpstr>
      <vt:lpstr>| The Young Minds Action Committee</vt:lpstr>
      <vt:lpstr>Presentazione standard di PowerPoint</vt:lpstr>
      <vt:lpstr>| Become a YM Section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| News and perspectives – Engagement</vt:lpstr>
      <vt:lpstr>Presentazione standard di PowerPoint</vt:lpstr>
      <vt:lpstr>Presentazione standard di PowerPoint</vt:lpstr>
      <vt:lpstr>| News and perspectives – Information </vt:lpstr>
      <vt:lpstr>| News and perspectives – Engagement </vt:lpstr>
      <vt:lpstr>| News and perspectives – Engagement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EPS Young Minds 2022  An overview  Mattia Ostinato EPS YM Action Committee</dc:title>
  <dc:creator>Roberta Caruso</dc:creator>
  <cp:lastModifiedBy>MATTIA OSTINATO</cp:lastModifiedBy>
  <cp:revision>9</cp:revision>
  <dcterms:created xsi:type="dcterms:W3CDTF">2018-11-15T11:10:07Z</dcterms:created>
  <dcterms:modified xsi:type="dcterms:W3CDTF">2022-08-29T07:57:28Z</dcterms:modified>
</cp:coreProperties>
</file>