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1A84-30F7-446C-A0ED-ADE906F77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91F7-FDB0-4111-9B1C-4D1A6FE0B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B0-4B15-48F9-9DC2-1DB0D282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6BAE-6B76-485A-9456-64B66FE0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EB09A-D581-4BC6-8F05-24C7C3A4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FA31-9BD6-4982-B2FE-D7C2A4FC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07559-BB4A-49BF-8941-93851D92E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3487-D396-4724-9F45-5CBF93B5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0AEE-931C-4ED3-AE67-F1B4DB4B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2F0A-40CA-4FFD-B7E7-BAF290C9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E23CB0-CF57-480C-B81D-90CBA8685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B5179-3D2B-44FB-BEAF-9260704AE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044AE-A1F1-430A-A309-1322FC20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650C-8222-4838-8438-9BE09D9F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650FE-F4D6-453C-9273-D655EDC3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A0FD-B1B3-482C-9C12-A29AC604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7B20-C5DB-4859-80D5-CE7599767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C1FE-32AD-44A2-987B-4A46E336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1E28-E41B-485C-9325-85F97FE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D13D-B06A-496D-A0C0-BF63B28F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7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FC0-696C-4B8E-B95C-6A8076FA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5D2-6608-40AF-ADB6-11A036FF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1F3A-B9D9-43D3-89E8-D34C1996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7FF5-7A5C-4CBA-878B-24A357A5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0793-855B-4BC2-9D2B-B8097863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6A6A-65DF-4DE9-9D3C-282208B1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7A7C-8181-4916-AA4E-A4CE925EE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06CB7-1DDA-406E-9C38-B8A9D7D69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157CF-296D-4AEE-BC4E-1346EA78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CED81-E314-4D24-B868-AAD02E54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71C78-8469-41E0-83DE-339408CE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EED4-645D-464F-ADA4-7DAB3B93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9AAB1-4091-470C-993A-755C40B2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C29E8-4109-4D9A-872A-B45EDA61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87C49-12FE-49D7-8D49-29658E85F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DBCAB-DF20-4E07-A454-D979BADB9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FC826-FD3F-4951-B727-1B34837B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AC5AB-0BC8-42EC-A5EB-5CF53DB5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3BA49-91C3-4D22-8A03-492CE187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347F-098E-47AB-8724-2FF0A977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206B8-FA52-41DC-9A96-DD5EBD58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E764E-2F27-4E7D-A97D-A975C21F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248F7-1D54-48A5-8010-31C03D6A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AD6BC-E72C-492B-8DFD-3E2B75F2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CBB9E-DCED-4D75-B73A-E385C125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1EC25-3DB7-47FF-8C00-1B449690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B4EF-1FA9-4627-9763-1AE3DC43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B2D0A-C79F-42A0-AF01-131AD1239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C347B-27C8-4CD6-B812-FB1BCDB6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787B-08C7-43E4-A9DD-1A1CD03F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5DC1B-BB32-4A0C-8986-DBC06816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D1038-CFF9-4B77-A176-CBA2CA53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C5DE-10A6-45D7-8EA3-B61A7703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EB876-11FF-4F11-B471-5F9C7AAC5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2A65B-6C0A-443A-AF4C-801D5CD2F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1E80F-92C2-47EC-8B94-5C590DCD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98D69-17C9-4A0C-B9DE-8A02416B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86A93-2BA3-4395-B2C5-DC1D56C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9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C0EE4-BBEB-4650-A0F0-070122AC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FAF7-9817-4F01-B72B-0D7AF33D5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F22D4-3D8E-4510-8EE4-BB4A69393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04DD-D055-4897-9480-60E0CF58CBD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B5D3F-E048-4F22-AA20-8856FBB5B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57D13-C128-48CA-80D8-5AF1DFA56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CB10-65A5-4C87-8860-64CBF8F2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45B07-469D-43AD-8E00-B77D61ED0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FF4B0-BEC1-418D-9D58-7E7C3A48C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62" y="784698"/>
            <a:ext cx="10503243" cy="12171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Ni</a:t>
            </a:r>
            <a:r>
              <a:rPr lang="sr-Latn-RS" dirty="0">
                <a:solidFill>
                  <a:schemeClr val="bg1"/>
                </a:solidFill>
                <a:latin typeface="Elephant" panose="02020904090505020303" pitchFamily="18" charset="0"/>
              </a:rPr>
              <a:t>š Young Minds Section</a:t>
            </a:r>
            <a:endParaRPr lang="en-US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9E4E3-03AD-423E-8780-0E9CE6DC2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83" y="460122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>
                <a:solidFill>
                  <a:schemeClr val="bg1"/>
                </a:solidFill>
                <a:latin typeface="Elephant" panose="02020904090505020303" pitchFamily="18" charset="0"/>
              </a:rPr>
              <a:t>30 August 2022</a:t>
            </a:r>
          </a:p>
          <a:p>
            <a:r>
              <a:rPr lang="sr-Latn-RS" dirty="0">
                <a:solidFill>
                  <a:schemeClr val="bg1"/>
                </a:solidFill>
                <a:latin typeface="Elephant" panose="02020904090505020303" pitchFamily="18" charset="0"/>
              </a:rPr>
              <a:t>BPU11 Congress</a:t>
            </a:r>
          </a:p>
          <a:p>
            <a:r>
              <a:rPr lang="sr-Latn-RS" dirty="0">
                <a:solidFill>
                  <a:schemeClr val="bg1"/>
                </a:solidFill>
                <a:latin typeface="Elephant" panose="02020904090505020303" pitchFamily="18" charset="0"/>
              </a:rPr>
              <a:t>Serbian Academy of Sciences and Arts </a:t>
            </a:r>
          </a:p>
          <a:p>
            <a:r>
              <a:rPr lang="sr-Latn-RS" dirty="0">
                <a:solidFill>
                  <a:schemeClr val="bg1"/>
                </a:solidFill>
                <a:latin typeface="Elephant" panose="02020904090505020303" pitchFamily="18" charset="0"/>
              </a:rPr>
              <a:t>Belgrade, Serbia</a:t>
            </a:r>
            <a:endParaRPr lang="en-US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12B22-677B-4630-B09A-571D3AC1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39" y="3951810"/>
            <a:ext cx="2244815" cy="24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A6D057-A634-4F7E-A44F-F2B94D752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FF4B0-BEC1-418D-9D58-7E7C3A48C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625" y="236894"/>
            <a:ext cx="4143632" cy="1100395"/>
          </a:xfrm>
        </p:spPr>
        <p:txBody>
          <a:bodyPr/>
          <a:lstStyle/>
          <a:p>
            <a:r>
              <a:rPr lang="sr-Latn-RS" dirty="0">
                <a:solidFill>
                  <a:schemeClr val="bg1"/>
                </a:solidFill>
                <a:latin typeface="Elephant" panose="02020904090505020303" pitchFamily="18" charset="0"/>
              </a:rPr>
              <a:t>About us</a:t>
            </a:r>
            <a:endParaRPr lang="en-US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A24C6-EF9D-4094-9EF3-74D98CDF5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82" y="499804"/>
            <a:ext cx="4177393" cy="2519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A488C-18A7-4B9C-9C4B-592E616C7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43" y="3130982"/>
            <a:ext cx="3784600" cy="2838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12945-0538-4D24-97D3-480C36C90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8" b="1007"/>
          <a:stretch/>
        </p:blipFill>
        <p:spPr>
          <a:xfrm>
            <a:off x="792415" y="1228978"/>
            <a:ext cx="4025703" cy="25849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090C8-5523-43E4-8DBC-346EEB2EA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68" y="3398457"/>
            <a:ext cx="2507925" cy="3080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0257B9-BF3A-4B17-9D8A-A100F1E1E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93" y="3912035"/>
            <a:ext cx="2797349" cy="25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9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22719-8BED-408A-A1D2-8E4F7DF6D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3B632-F953-48B2-9FAD-772091544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/>
          <a:stretch/>
        </p:blipFill>
        <p:spPr>
          <a:xfrm>
            <a:off x="593125" y="832280"/>
            <a:ext cx="3127032" cy="5391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69B2C8-A1A4-4467-9E14-014ADD239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36" y="2696851"/>
            <a:ext cx="35623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04F61D-69DA-4669-8919-B4D2084BA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45" y="4848226"/>
            <a:ext cx="3417802" cy="1536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0C24F-0657-4038-8A39-76B567A3F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83" y="293385"/>
            <a:ext cx="3127032" cy="226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F874F1-4D44-43FB-8D24-39364A5E9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8" y="3527855"/>
            <a:ext cx="2672921" cy="2631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849523-F768-4FB9-A245-85A9DC63B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3" y="572788"/>
            <a:ext cx="2763666" cy="24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945C2-0478-4E94-843B-1304660C1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F9DA6-B405-4342-82A1-80A9E86C3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9" y="308919"/>
            <a:ext cx="3289369" cy="4245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C48D4-6F25-4212-868F-ECEE16BDE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6" y="419436"/>
            <a:ext cx="3104993" cy="4024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0DF09-C834-4428-8439-E5F771CE1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06" y="4270733"/>
            <a:ext cx="4046717" cy="2278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F4064-8777-486D-8290-0EBE140E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12" y="567556"/>
            <a:ext cx="7934319" cy="107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EEE07C-CA5E-44A1-80AA-C7330D924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64" y="1763635"/>
            <a:ext cx="4338007" cy="2166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B13FAB-F9B8-4CD1-8C0E-E89086ED42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07" y="1744874"/>
            <a:ext cx="2919809" cy="2204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59771-7A04-4559-BD1B-B80008347E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7" y="4357608"/>
            <a:ext cx="6080489" cy="15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1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0E021-88DA-4387-9002-22D318B5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92AFC-052C-465E-A0EF-7327CBDCE50D}"/>
              </a:ext>
            </a:extLst>
          </p:cNvPr>
          <p:cNvSpPr txBox="1"/>
          <p:nvPr/>
        </p:nvSpPr>
        <p:spPr>
          <a:xfrm>
            <a:off x="2185086" y="493935"/>
            <a:ext cx="7821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Elephant" panose="02020904090505020303" pitchFamily="18" charset="0"/>
              </a:rPr>
              <a:t>Young Minds Leadership Meeting 2022</a:t>
            </a:r>
          </a:p>
          <a:p>
            <a:pPr algn="ctr"/>
            <a:r>
              <a:rPr lang="sr-Latn-RS" sz="2800" dirty="0">
                <a:solidFill>
                  <a:schemeClr val="bg1"/>
                </a:solidFill>
                <a:latin typeface="Elephant" panose="02020904090505020303" pitchFamily="18" charset="0"/>
              </a:rPr>
              <a:t>Paris, France</a:t>
            </a:r>
            <a:endParaRPr lang="en-US" sz="28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6C9A0-E778-49F8-99A5-B63407EA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7" y="1330988"/>
            <a:ext cx="6271182" cy="2795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94240-3C2F-4D37-81BE-924C6BEECD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8"/>
          <a:stretch/>
        </p:blipFill>
        <p:spPr>
          <a:xfrm>
            <a:off x="8335359" y="4136735"/>
            <a:ext cx="3293053" cy="2227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6D4EFF-BF71-40DB-91D7-BD44E585E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2" y="4299760"/>
            <a:ext cx="3084685" cy="2314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6B4A4C-5A68-48F4-A828-312C12137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01" y="4446763"/>
            <a:ext cx="4267544" cy="2020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FE3666-C3A1-4F32-B55C-FE38B6126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36" y="1476079"/>
            <a:ext cx="45053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8053B-A997-4FFE-ACEC-49E3F6810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30B58-FED5-407E-BB5E-0DEEDBEB9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06" y="545778"/>
            <a:ext cx="4062026" cy="5766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98CE2-A259-45AC-9F38-2472CF0BD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5"/>
          <a:stretch/>
        </p:blipFill>
        <p:spPr>
          <a:xfrm>
            <a:off x="487325" y="849374"/>
            <a:ext cx="3099356" cy="4872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BFB94-0E02-4C6C-8911-EF79AB5A8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/>
          <a:stretch/>
        </p:blipFill>
        <p:spPr>
          <a:xfrm>
            <a:off x="3814765" y="1553709"/>
            <a:ext cx="3099357" cy="48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5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80911-9C15-4B9F-AFF9-7A48A1EE3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629B5-4013-48D7-8A00-D42C21BF483E}"/>
              </a:ext>
            </a:extLst>
          </p:cNvPr>
          <p:cNvSpPr txBox="1"/>
          <p:nvPr/>
        </p:nvSpPr>
        <p:spPr>
          <a:xfrm>
            <a:off x="1841157" y="951471"/>
            <a:ext cx="9428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>
                <a:solidFill>
                  <a:schemeClr val="bg1"/>
                </a:solidFill>
                <a:latin typeface="Elephant" panose="02020904090505020303" pitchFamily="18" charset="0"/>
              </a:rPr>
              <a:t>Thank you for your attention!</a:t>
            </a:r>
            <a:endParaRPr lang="en-US" sz="44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8E315-995C-40C6-9EB2-B346C71CC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12" y="3429000"/>
            <a:ext cx="2702015" cy="2951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FB40EF-ABAC-4256-98BD-D40D7004F4B9}"/>
              </a:ext>
            </a:extLst>
          </p:cNvPr>
          <p:cNvSpPr txBox="1"/>
          <p:nvPr/>
        </p:nvSpPr>
        <p:spPr>
          <a:xfrm>
            <a:off x="712573" y="5906529"/>
            <a:ext cx="42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Elephant" panose="02020904090505020303" pitchFamily="18" charset="0"/>
              </a:rPr>
              <a:t>enjoyphysics.com</a:t>
            </a:r>
            <a:endParaRPr lang="en-US" sz="24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Elephant</vt:lpstr>
      <vt:lpstr>Office Theme</vt:lpstr>
      <vt:lpstr>Niš Young Minds Section</vt:lpstr>
      <vt:lpstr>About 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Niš Young Minds Section</dc:title>
  <dc:creator>Jovana Stanimirović</dc:creator>
  <cp:lastModifiedBy>Jovana Stanimirović</cp:lastModifiedBy>
  <cp:revision>10</cp:revision>
  <dcterms:created xsi:type="dcterms:W3CDTF">2022-08-30T07:15:40Z</dcterms:created>
  <dcterms:modified xsi:type="dcterms:W3CDTF">2022-08-30T08:52:41Z</dcterms:modified>
</cp:coreProperties>
</file>