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6" r:id="rId6"/>
    <p:sldId id="260" r:id="rId7"/>
    <p:sldId id="261" r:id="rId8"/>
    <p:sldId id="262" r:id="rId9"/>
    <p:sldId id="263" r:id="rId10"/>
    <p:sldId id="268" r:id="rId11"/>
    <p:sldId id="265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8423-815A-4ACC-97FE-2A62BB6AD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4B9EF-E20C-4FB6-A977-36151FA5D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EF11-9FA7-4430-ACBC-DAC484EA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9D5FB-442C-414F-9B96-D96135D2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81DF-1188-43DC-B504-C534C4D5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7FC7-F8C1-443C-894E-545E457C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97A38-6BDB-4876-86A6-B1C261EFB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174B3-39CC-4D37-BFC5-1A67D260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1D9F-A4CC-4561-815A-611F1D1D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E586C-347B-44CD-9A4A-3BFED21D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4FEEF-8526-48A8-B4CE-0E34DC959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06F1A-466B-4A17-9294-86275E39B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EC01-4E40-46E4-ADB2-738C25B2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0D8E-FDE8-46D8-B6EA-57D7AF7C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0ABB7-799F-4709-B2F8-50134844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F823-F987-4C64-BB9F-A000FA52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E0F62-FD10-4B9F-8E9A-956605086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034DC-282D-449A-BF08-CC9153B2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6063-F6F2-4C14-80A4-B4F5129E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0A8A-E69B-452B-A656-C525510E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3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842B-5700-462D-ACB2-254BFA9A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5FD63-523A-462E-B30C-A8CEAF00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2CA9-0BB4-4DA9-95E9-04D139E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48EF-36C0-45C7-892C-8EC76506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75E0-82EE-4BB5-93E2-EA4647E4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85BE-E526-4870-8746-6F8E811D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1842-C009-4863-9594-F010DECAC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34453-50E0-47FA-920E-0464FA01A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D251D-2000-4532-A843-BE82913D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A4C5D-47CF-409B-AA54-CC396963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7D90F-AF4F-4E97-9C3E-EE7D5865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351F-C857-48BF-8C30-4EECEFB2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CE707-7EC5-45A9-97EF-2B5EA1FEB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E8E17-7495-4195-BFD0-5902A93E0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6AFAA-61C8-49FD-AA10-D8B2B70EA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EB413-FD87-4E75-A416-07178CDC5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7DD31-CBF7-40F1-9F4E-1700D215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C1E08-0BF5-4D16-8DAD-059D98D8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1640E-66A7-4AE2-A99A-235D3D63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3A74-17EB-4202-8534-EB3F6C46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7AC26-440C-41E4-B61F-DD2BF476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790B8-5B7A-4858-9CEF-70F731E6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FC8B2-C408-4C28-ABD8-3015BA5D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C9B07-F59C-46BD-85A1-529EC28F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83F605-B5E1-4C06-842C-CB9A7CD0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F1BEF-442E-4A8D-89EF-D3F0B36C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1119-36AE-4826-8897-E1CA56AC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FD3C-75B8-4AAB-BDD2-4E0147EB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191B-5CF3-4782-ADEC-E09DA3BE1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F45AE-9B3E-4759-80D4-9F1BC817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D6128-029F-4E39-816A-FDB243D9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D2DA4-EA59-4B90-8DDF-7E5A8D7F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3C4F-1C25-4D6C-8DED-02E034C3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94C5F-7FF9-49C4-9309-6E9D6098B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E1EF3-4306-4ECE-83DD-B62CB9D12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202F3-9758-4D36-90EF-F7100136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F6EC-728F-47F3-8D16-689E0848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9F9B5-07D9-41E3-AD5E-8529626C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0C78A-A203-41C4-8E4B-51F01581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33913-01AE-491F-B3CB-CF8B8B61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12A7-D192-4329-A347-08032F402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0373-3208-451C-A885-5D01D8A40E21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07CF-D5A9-46B5-B97C-0EFE82677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0495-70E4-4B40-8685-7242B69FD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FC58-4E12-4661-9317-85083BFA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8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32317-1128-466C-B596-D8211B81D47D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643684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 Josephson effect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/F/I/F/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juctions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F32317-1128-466C-B596-D8211B81D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643684"/>
              </a:xfrm>
              <a:blipFill>
                <a:blip r:embed="rId2"/>
                <a:stretch>
                  <a:fillRect t="-78302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1C8D6D7-A3C2-4784-99DC-D4ABF51CE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3542"/>
            <a:ext cx="9144000" cy="3186952"/>
          </a:xfrm>
        </p:spPr>
        <p:txBody>
          <a:bodyPr>
            <a:normAutofit lnSpcReduction="10000"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Stevan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Djurdjevi</a:t>
            </a:r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sr-Latn-RS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sr-Latn-R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Montenegro, Faculty of Natural Sciences and Mathematics, Montenegro</a:t>
            </a:r>
          </a:p>
          <a:p>
            <a:r>
              <a:rPr lang="sr-Latn-R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Physics, University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Belgrade, Serbia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BPU11, 28.8.-1.9.2022.</a:t>
            </a: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C3F7E1D-679A-42F9-A172-74A3373E6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/>
        </p:blipFill>
        <p:spPr>
          <a:xfrm>
            <a:off x="669459" y="108582"/>
            <a:ext cx="5892633" cy="4723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A80691-344C-4F40-BCCE-B49D970BBFCD}"/>
                  </a:ext>
                </a:extLst>
              </p:cNvPr>
              <p:cNvSpPr txBox="1"/>
              <p:nvPr/>
            </p:nvSpPr>
            <p:spPr>
              <a:xfrm>
                <a:off x="838200" y="4723919"/>
                <a:ext cx="8359587" cy="1630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lim>
                        </m:limLow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|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temperature.</a:t>
                </a: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/F/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junction with high transparency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interface between two ferromagnets there is no phase transition induced by temperature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A80691-344C-4F40-BCCE-B49D970BB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3919"/>
                <a:ext cx="8359587" cy="1630831"/>
              </a:xfrm>
              <a:prstGeom prst="rect">
                <a:avLst/>
              </a:prstGeom>
              <a:blipFill>
                <a:blip r:embed="rId3"/>
                <a:stretch>
                  <a:fillRect l="-656" t="-2247" b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3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E3C6A9-06F2-431A-A679-413A5C2D40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2365" y="1"/>
                <a:ext cx="10515600" cy="52891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                   CPRs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E3C6A9-06F2-431A-A679-413A5C2D4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365" y="1"/>
                <a:ext cx="10515600" cy="528918"/>
              </a:xfrm>
              <a:blipFill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A2887-6B2C-49DD-927E-862D68167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60" y="436843"/>
            <a:ext cx="4531659" cy="30211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95DFF-F1B8-401F-B25D-4533049D6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66" y="365125"/>
            <a:ext cx="4531659" cy="302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4E48F-AEB6-44D3-B870-A4E560A22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35" y="361671"/>
            <a:ext cx="4424082" cy="2949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5CFF39-AF79-49F3-9195-CA2214705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60" y="3386231"/>
            <a:ext cx="4531659" cy="3021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72F23-9386-4DD5-9682-E6E5A36EE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73" y="3386231"/>
            <a:ext cx="4531659" cy="30211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641F1B-44B8-4F92-8CFD-6F625243AE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05" y="3545541"/>
            <a:ext cx="4306142" cy="2870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864B26-794F-4A3A-826B-35C3486E1F4C}"/>
              </a:ext>
            </a:extLst>
          </p:cNvPr>
          <p:cNvSpPr txBox="1"/>
          <p:nvPr/>
        </p:nvSpPr>
        <p:spPr>
          <a:xfrm>
            <a:off x="9955306" y="6311663"/>
            <a:ext cx="1537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Free energies</a:t>
            </a:r>
          </a:p>
        </p:txBody>
      </p:sp>
    </p:spTree>
    <p:extLst>
      <p:ext uri="{BB962C8B-B14F-4D97-AF65-F5344CB8AC3E}">
        <p14:creationId xmlns:p14="http://schemas.microsoft.com/office/powerpoint/2010/main" val="300119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79B34-8D3D-4391-8EB7-25EBC27CF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76200"/>
            <a:ext cx="6096000" cy="4064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113CF3E-58A8-4AC8-BA4B-9A957EF1E5BD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15153" y="304800"/>
                <a:ext cx="6006353" cy="581809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try to explain anomalous CPR in</a:t>
                </a:r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/F/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junction we focus on symmetry of Hamiltonian. We consider the mirror reflection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-plane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𝑥𝑧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time-reversal symmetry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complex-conjugation operator. 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of these symmetries are broken.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pair potential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mirror even (odd)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𝑥𝑧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operation produces additional phase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Time-reversal operation transforms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composition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𝑥𝑧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give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will be satisfied at any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we consider the junction of mirror even and mirror odd pair potential.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4113CF3E-58A8-4AC8-BA4B-9A957EF1E5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15153" y="304800"/>
                <a:ext cx="6006353" cy="5818094"/>
              </a:xfrm>
              <a:blipFill>
                <a:blip r:embed="rId3"/>
                <a:stretch>
                  <a:fillRect l="-1014" t="-943" r="-2028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4521B0-2BDA-40B6-B554-1BD38D4E8941}"/>
                  </a:ext>
                </a:extLst>
              </p:cNvPr>
              <p:cNvSpPr txBox="1"/>
              <p:nvPr/>
            </p:nvSpPr>
            <p:spPr>
              <a:xfrm>
                <a:off x="6221506" y="4440518"/>
                <a:ext cx="57553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we see temperature induced phase transition from coexistence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of junction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due to finite transparency of interface between two ferromagnetic layers.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4521B0-2BDA-40B6-B554-1BD38D4E8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506" y="4440518"/>
                <a:ext cx="5755341" cy="1200329"/>
              </a:xfrm>
              <a:prstGeom prst="rect">
                <a:avLst/>
              </a:prstGeom>
              <a:blipFill>
                <a:blip r:embed="rId4"/>
                <a:stretch>
                  <a:fillRect l="-95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E012132-48EC-49FC-87B0-FFEA5E3F04C1}"/>
              </a:ext>
            </a:extLst>
          </p:cNvPr>
          <p:cNvSpPr/>
          <p:nvPr/>
        </p:nvSpPr>
        <p:spPr>
          <a:xfrm>
            <a:off x="277906" y="5109882"/>
            <a:ext cx="2169459" cy="367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28FB66-2FF5-4CDF-823E-A9516E070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85056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52F0-5227-404A-B00D-9321F98E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and formalism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2ED7BE-C857-477D-8AA6-B5690AF2B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7818" y="1098176"/>
            <a:ext cx="7489786" cy="2227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01A8D5-2A83-46A8-8B98-9DA5EA567EC6}"/>
                  </a:ext>
                </a:extLst>
              </p:cNvPr>
              <p:cNvSpPr txBox="1"/>
              <p:nvPr/>
            </p:nvSpPr>
            <p:spPr>
              <a:xfrm>
                <a:off x="1111624" y="3429000"/>
                <a:ext cx="10242175" cy="3641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Stoner model for ferromagnets.</a:t>
                </a:r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1,2</m:t>
                        </m:r>
                      </m:sub>
                    </m:sSub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potential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sup>
                      </m:sSup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∓2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∓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</m:t>
                        </m:r>
                        <m:r>
                          <m:rPr>
                            <m:sty m:val="p"/>
                          </m:rPr>
                          <a:rPr lang="el-G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=1,74</m:t>
                        </m:r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rad>
                      </m:e>
                    </m:func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ELQ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HLQ</a:t>
                </a:r>
              </a:p>
              <a:p>
                <a:pPr algn="ctr"/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are macroscopic phases in two superconductors.</a:t>
                </a:r>
              </a:p>
              <a:p>
                <a:pPr marL="0" indent="0">
                  <a:buNone/>
                </a:pPr>
                <a:endParaRPr lang="en-US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01A8D5-2A83-46A8-8B98-9DA5EA567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624" y="3429000"/>
                <a:ext cx="10242175" cy="3641894"/>
              </a:xfrm>
              <a:prstGeom prst="rect">
                <a:avLst/>
              </a:prstGeom>
              <a:blipFill>
                <a:blip r:embed="rId3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1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610E4A-A2E6-47E9-830E-72BBEE3D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894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and 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4FD7C5-EFA4-4D1D-9444-1EFFFB91C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4071"/>
                <a:ext cx="10515600" cy="54328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Bogoliubov-de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Gennes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equations: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↓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translational invariance is satisfied: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4FD7C5-EFA4-4D1D-9444-1EFFFB91C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4071"/>
                <a:ext cx="10515600" cy="5432892"/>
              </a:xfrm>
              <a:blipFill>
                <a:blip r:embed="rId2"/>
                <a:stretch>
                  <a:fillRect l="-638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B91C2B-80EA-4DEC-81DB-C30A4AEA5524}"/>
                  </a:ext>
                </a:extLst>
              </p:cNvPr>
              <p:cNvSpPr txBox="1"/>
              <p:nvPr/>
            </p:nvSpPr>
            <p:spPr>
              <a:xfrm>
                <a:off x="295836" y="4884840"/>
                <a:ext cx="6096000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Boundary conditions: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  <m:sup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</m:d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B91C2B-80EA-4DEC-81DB-C30A4AEA5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6" y="4884840"/>
                <a:ext cx="6096000" cy="1363578"/>
              </a:xfrm>
              <a:prstGeom prst="rect">
                <a:avLst/>
              </a:prstGeom>
              <a:blipFill>
                <a:blip r:embed="rId3"/>
                <a:stretch>
                  <a:fillRect l="-900" t="-1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09FD9E-6814-468B-BFFC-AC5BC1D92324}"/>
                  </a:ext>
                </a:extLst>
              </p:cNvPr>
              <p:cNvSpPr txBox="1"/>
              <p:nvPr/>
            </p:nvSpPr>
            <p:spPr>
              <a:xfrm>
                <a:off x="6270810" y="4878447"/>
                <a:ext cx="45361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- measure of non transparency of interfaces between layers</a:t>
                </a:r>
              </a:p>
              <a:p>
                <a:pPr marL="0" indent="0" algn="ctr">
                  <a:buNone/>
                </a:pPr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or 3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09FD9E-6814-468B-BFFC-AC5BC1D92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10" y="4878447"/>
                <a:ext cx="4536141" cy="1200329"/>
              </a:xfrm>
              <a:prstGeom prst="rect">
                <a:avLst/>
              </a:prstGeom>
              <a:blipFill>
                <a:blip r:embed="rId4"/>
                <a:stretch>
                  <a:fillRect t="-2538" r="-67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12043B5-866F-4206-B6AE-0D1CCA3BE483}"/>
              </a:ext>
            </a:extLst>
          </p:cNvPr>
          <p:cNvSpPr/>
          <p:nvPr/>
        </p:nvSpPr>
        <p:spPr>
          <a:xfrm>
            <a:off x="6270810" y="4884840"/>
            <a:ext cx="4536141" cy="1298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24282F-E05E-4F2D-979D-1070A289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776"/>
            <a:ext cx="10515600" cy="64695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and formalism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7CF77-D0ED-4498-B400-87AE7C01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3012"/>
            <a:ext cx="10515600" cy="40520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0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Shematic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illustration of reflection and transmission at the ferromagnetic barrier of ELQ injected from the left superconductor for spin-up (a) and spin-down (b) projection.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A19ED-F68F-4070-9B6D-D6B5F68F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44" y="1013012"/>
            <a:ext cx="6658746" cy="26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2B106-33C2-4044-8324-E03D2062B710}"/>
              </a:ext>
            </a:extLst>
          </p:cNvPr>
          <p:cNvSpPr txBox="1"/>
          <p:nvPr/>
        </p:nvSpPr>
        <p:spPr>
          <a:xfrm>
            <a:off x="89647" y="6266335"/>
            <a:ext cx="10434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Djurdjevi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 and 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Popović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 of Theoretical and Experimental Ph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sics </a:t>
            </a:r>
            <a:r>
              <a:rPr lang="sr-Latn-R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083I02 (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01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526F-9071-4625-802A-E8FD5105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52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3CA16-966B-44EB-8F8B-87302D6364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3741" y="851648"/>
                <a:ext cx="11125201" cy="5325315"/>
              </a:xfr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Josephson current can be evaluated by using temperature Green function formalism: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𝑖𝑚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𝑇𝑟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inal formulae for calculating current-phase relation in these kind of junctions is </a:t>
                </a:r>
              </a:p>
              <a:p>
                <a:pPr marL="0" indent="0">
                  <a:buNone/>
                </a:pP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𝐹𝑥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Andreev reflection amplitudes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 of wave vectors in left superconductor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obtained by the analytical continuation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∆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±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3CA16-966B-44EB-8F8B-87302D636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3741" y="851648"/>
                <a:ext cx="11125201" cy="5325315"/>
              </a:xfrm>
              <a:blipFill>
                <a:blip r:embed="rId2"/>
                <a:stretch>
                  <a:fillRect l="-548" t="-1260" b="-12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21FB247-39F1-401B-B49D-6181D136A62A}"/>
              </a:ext>
            </a:extLst>
          </p:cNvPr>
          <p:cNvSpPr/>
          <p:nvPr/>
        </p:nvSpPr>
        <p:spPr>
          <a:xfrm>
            <a:off x="1488141" y="2877671"/>
            <a:ext cx="9359153" cy="10936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EB6C2B-C1D3-47A3-9F0C-3D9D076EA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03" y="649399"/>
            <a:ext cx="3400762" cy="28751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47D3E-FDEB-4AA3-8A4E-28B3D9B4D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49" y="649399"/>
            <a:ext cx="5470266" cy="5910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56B2C-6F96-4937-9A13-03D93AFE2605}"/>
                  </a:ext>
                </a:extLst>
              </p:cNvPr>
              <p:cNvSpPr txBox="1"/>
              <p:nvPr/>
            </p:nvSpPr>
            <p:spPr>
              <a:xfrm>
                <a:off x="463026" y="3537555"/>
                <a:ext cx="5235388" cy="2896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diagram in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space of parameters for junction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/F/F/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=0.1.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lines formed by scatters separate the parameters areas for witch we have stable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of junction and coexistence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states.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values of parameters from red lines there are triplets of stable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CPR is almost four harmonic.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56B2C-6F96-4937-9A13-03D93AFE2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26" y="3537555"/>
                <a:ext cx="5235388" cy="2896690"/>
              </a:xfrm>
              <a:prstGeom prst="rect">
                <a:avLst/>
              </a:prstGeom>
              <a:blipFill>
                <a:blip r:embed="rId4"/>
                <a:stretch>
                  <a:fillRect l="-1048" t="-1053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AD75A6-3730-4207-857D-EB87DB0C8555}"/>
                  </a:ext>
                </a:extLst>
              </p:cNvPr>
              <p:cNvSpPr txBox="1"/>
              <p:nvPr/>
            </p:nvSpPr>
            <p:spPr>
              <a:xfrm>
                <a:off x="5631179" y="5546746"/>
                <a:ext cx="27777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func>
                      <m:func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AD75A6-3730-4207-857D-EB87DB0C8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79" y="5546746"/>
                <a:ext cx="2777715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D37B46-7A04-4C84-8C5D-8E2C60111854}"/>
                  </a:ext>
                </a:extLst>
              </p:cNvPr>
              <p:cNvSpPr txBox="1"/>
              <p:nvPr/>
            </p:nvSpPr>
            <p:spPr>
              <a:xfrm>
                <a:off x="4510591" y="386230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(4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D37B46-7A04-4C84-8C5D-8E2C60111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591" y="3862301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318F26-57B7-4542-9F4B-4D81CB3A668B}"/>
                  </a:ext>
                </a:extLst>
              </p:cNvPr>
              <p:cNvSpPr txBox="1"/>
              <p:nvPr/>
            </p:nvSpPr>
            <p:spPr>
              <a:xfrm>
                <a:off x="4633411" y="19118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(−2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318F26-57B7-4542-9F4B-4D81CB3A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11" y="1911870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01A477D-BDE0-47C5-8810-0BF2AFE9351F}"/>
              </a:ext>
            </a:extLst>
          </p:cNvPr>
          <p:cNvSpPr txBox="1"/>
          <p:nvPr/>
        </p:nvSpPr>
        <p:spPr>
          <a:xfrm>
            <a:off x="519" y="6545103"/>
            <a:ext cx="83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Djurdjevi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 and 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Popović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 of Theoretical and Experimental Ph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sics </a:t>
            </a:r>
            <a:r>
              <a:rPr lang="sr-Latn-R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sr-Latn-R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083I02 (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34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B9D53F-1338-4DA1-9BC4-C7ABA510D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1" y="849290"/>
            <a:ext cx="3393141" cy="286870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4EC39-FC56-40B2-BA79-39B5E9BD6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18" y="365125"/>
            <a:ext cx="5570525" cy="59058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1EFF4-3A88-4DDE-BADF-011CC5CAC6EE}"/>
              </a:ext>
            </a:extLst>
          </p:cNvPr>
          <p:cNvSpPr txBox="1"/>
          <p:nvPr/>
        </p:nvSpPr>
        <p:spPr>
          <a:xfrm>
            <a:off x="1044388" y="4218780"/>
            <a:ext cx="45820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Shaded zones around semicircles present the area of parameters where stable and metastable states can coexist.</a:t>
            </a:r>
          </a:p>
          <a:p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9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A100B-AEAE-4EBB-851F-57A037E3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095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on higher temperatures?                                                                                     CPRs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EBEF07-6391-47BC-90D0-7F2D9B21E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5" y="3252132"/>
            <a:ext cx="4222376" cy="281491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DBDE42-04B9-49C7-8CD5-6033A8288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73" y="3228227"/>
            <a:ext cx="4258233" cy="2838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B6CA5-FC11-49C8-9D6E-FC197BFC3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04" y="3252132"/>
            <a:ext cx="4331222" cy="2887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4CAE2-59E8-45B0-98AE-FA85F58AE35E}"/>
                  </a:ext>
                </a:extLst>
              </p:cNvPr>
              <p:cNvSpPr txBox="1"/>
              <p:nvPr/>
            </p:nvSpPr>
            <p:spPr>
              <a:xfrm>
                <a:off x="640976" y="6139613"/>
                <a:ext cx="107128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 Josephson current appears,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                                                                       Free energies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04CAE2-59E8-45B0-98AE-FA85F58AE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76" y="6139613"/>
                <a:ext cx="10712824" cy="369332"/>
              </a:xfrm>
              <a:prstGeom prst="rect">
                <a:avLst/>
              </a:prstGeom>
              <a:blipFill>
                <a:blip r:embed="rId5"/>
                <a:stretch>
                  <a:fillRect l="-455" t="-8197" r="-1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52E73B5-76BB-4F49-8E3E-B02BB3DA3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5" y="634788"/>
            <a:ext cx="4222375" cy="2814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170ADD-E6EA-4A72-83C9-B5BB9C99A4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15346"/>
            <a:ext cx="4216626" cy="2811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CFB443-1C16-4EC6-A7A6-AB37B84306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591547"/>
            <a:ext cx="4258232" cy="28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2530E2A-D55A-4FAF-B5A5-BA80109355A7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55812" y="865093"/>
                <a:ext cx="5979459" cy="51278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analyze CPR we decompose the Josephson current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into a series of different orders of Josephson coupling: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integer.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/F/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junction we find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zero in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And then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((2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higher temperatures component proportional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((2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generated and  gradually becomes dominant.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2530E2A-D55A-4FAF-B5A5-BA8010935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55812" y="865093"/>
                <a:ext cx="5979459" cy="5127812"/>
              </a:xfrm>
              <a:blipFill>
                <a:blip r:embed="rId2"/>
                <a:stretch>
                  <a:fillRect l="-6218" t="-1308" r="-1733" b="-5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67E52B0-9772-4DD5-8436-18AAE9E97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47" y="83718"/>
            <a:ext cx="3397553" cy="2265035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626EFA4-5430-40CD-B5E3-31C0A283B2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8220747" y="2296482"/>
            <a:ext cx="2868552" cy="2265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3318F-AAA0-4B93-ABB6-8C852F70B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47" y="4509248"/>
            <a:ext cx="3397553" cy="22650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94A33-FB5C-4325-BEF6-8C7D23681B46}"/>
              </a:ext>
            </a:extLst>
          </p:cNvPr>
          <p:cNvSpPr/>
          <p:nvPr/>
        </p:nvSpPr>
        <p:spPr>
          <a:xfrm>
            <a:off x="905435" y="3621741"/>
            <a:ext cx="5396753" cy="887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402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Anomalous Josephson effect in d_(x^2-y^2 )/F/I/F/d_xy juctions</vt:lpstr>
      <vt:lpstr>Model and formalism</vt:lpstr>
      <vt:lpstr>Model and formalism</vt:lpstr>
      <vt:lpstr>Model and formalism</vt:lpstr>
      <vt:lpstr>Model</vt:lpstr>
      <vt:lpstr>PowerPoint Presentation</vt:lpstr>
      <vt:lpstr>PowerPoint Presentation</vt:lpstr>
      <vt:lpstr>What happens on higher temperatures?                                                                                     CPRs</vt:lpstr>
      <vt:lpstr>PowerPoint Presentation</vt:lpstr>
      <vt:lpstr>PowerPoint Presentation</vt:lpstr>
      <vt:lpstr>Z=3                                                                                                                                                  CPRs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Anomalous Josephson effect in d_(x^2-y^2 )/F/I/F/d_xy juctions</dc:title>
  <dc:creator>Korisnik</dc:creator>
  <cp:lastModifiedBy>Korisnik</cp:lastModifiedBy>
  <cp:revision>79</cp:revision>
  <dcterms:created xsi:type="dcterms:W3CDTF">2022-08-25T19:58:17Z</dcterms:created>
  <dcterms:modified xsi:type="dcterms:W3CDTF">2022-08-30T11:01:01Z</dcterms:modified>
</cp:coreProperties>
</file>