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42808525"/>
  <p:notesSz cx="6797675" cy="9926638"/>
  <p:defaultTextStyle>
    <a:defPPr>
      <a:defRPr lang="en-US"/>
    </a:defPPr>
    <a:lvl1pPr marL="0" algn="l" defTabSz="4176394" rtl="0" eaLnBrk="1" latinLnBrk="0" hangingPunct="1">
      <a:defRPr sz="8200" kern="1200">
        <a:solidFill>
          <a:schemeClr val="tx1"/>
        </a:solidFill>
        <a:latin typeface="+mn-lt"/>
        <a:ea typeface="+mn-ea"/>
        <a:cs typeface="+mn-cs"/>
      </a:defRPr>
    </a:lvl1pPr>
    <a:lvl2pPr marL="2088197" algn="l" defTabSz="4176394" rtl="0" eaLnBrk="1" latinLnBrk="0" hangingPunct="1">
      <a:defRPr sz="8200" kern="1200">
        <a:solidFill>
          <a:schemeClr val="tx1"/>
        </a:solidFill>
        <a:latin typeface="+mn-lt"/>
        <a:ea typeface="+mn-ea"/>
        <a:cs typeface="+mn-cs"/>
      </a:defRPr>
    </a:lvl2pPr>
    <a:lvl3pPr marL="4176394" algn="l" defTabSz="4176394" rtl="0" eaLnBrk="1" latinLnBrk="0" hangingPunct="1">
      <a:defRPr sz="8200" kern="1200">
        <a:solidFill>
          <a:schemeClr val="tx1"/>
        </a:solidFill>
        <a:latin typeface="+mn-lt"/>
        <a:ea typeface="+mn-ea"/>
        <a:cs typeface="+mn-cs"/>
      </a:defRPr>
    </a:lvl3pPr>
    <a:lvl4pPr marL="6264591" algn="l" defTabSz="4176394" rtl="0" eaLnBrk="1" latinLnBrk="0" hangingPunct="1">
      <a:defRPr sz="8200" kern="1200">
        <a:solidFill>
          <a:schemeClr val="tx1"/>
        </a:solidFill>
        <a:latin typeface="+mn-lt"/>
        <a:ea typeface="+mn-ea"/>
        <a:cs typeface="+mn-cs"/>
      </a:defRPr>
    </a:lvl4pPr>
    <a:lvl5pPr marL="8352788" algn="l" defTabSz="4176394" rtl="0" eaLnBrk="1" latinLnBrk="0" hangingPunct="1">
      <a:defRPr sz="8200" kern="1200">
        <a:solidFill>
          <a:schemeClr val="tx1"/>
        </a:solidFill>
        <a:latin typeface="+mn-lt"/>
        <a:ea typeface="+mn-ea"/>
        <a:cs typeface="+mn-cs"/>
      </a:defRPr>
    </a:lvl5pPr>
    <a:lvl6pPr marL="10440985" algn="l" defTabSz="4176394" rtl="0" eaLnBrk="1" latinLnBrk="0" hangingPunct="1">
      <a:defRPr sz="8200" kern="1200">
        <a:solidFill>
          <a:schemeClr val="tx1"/>
        </a:solidFill>
        <a:latin typeface="+mn-lt"/>
        <a:ea typeface="+mn-ea"/>
        <a:cs typeface="+mn-cs"/>
      </a:defRPr>
    </a:lvl6pPr>
    <a:lvl7pPr marL="12529182" algn="l" defTabSz="4176394" rtl="0" eaLnBrk="1" latinLnBrk="0" hangingPunct="1">
      <a:defRPr sz="8200" kern="1200">
        <a:solidFill>
          <a:schemeClr val="tx1"/>
        </a:solidFill>
        <a:latin typeface="+mn-lt"/>
        <a:ea typeface="+mn-ea"/>
        <a:cs typeface="+mn-cs"/>
      </a:defRPr>
    </a:lvl7pPr>
    <a:lvl8pPr marL="14617379" algn="l" defTabSz="4176394" rtl="0" eaLnBrk="1" latinLnBrk="0" hangingPunct="1">
      <a:defRPr sz="8200" kern="1200">
        <a:solidFill>
          <a:schemeClr val="tx1"/>
        </a:solidFill>
        <a:latin typeface="+mn-lt"/>
        <a:ea typeface="+mn-ea"/>
        <a:cs typeface="+mn-cs"/>
      </a:defRPr>
    </a:lvl8pPr>
    <a:lvl9pPr marL="16705576" algn="l" defTabSz="4176394"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9"/>
    <a:srgbClr val="E7F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1602" y="1104"/>
      </p:cViewPr>
      <p:guideLst>
        <p:guide orient="horz" pos="13483"/>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CC47887-A1D5-49CD-92C1-BC8A34F8DFD6}" type="datetimeFigureOut">
              <a:rPr lang="en-GB" smtClean="0"/>
              <a:t>22/08/2022</a:t>
            </a:fld>
            <a:endParaRPr lang="en-GB"/>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941B62A-122B-44CD-96E6-23ED093EB19D}" type="slidenum">
              <a:rPr lang="en-GB" smtClean="0"/>
              <a:t>‹#›</a:t>
            </a:fld>
            <a:endParaRPr lang="en-GB"/>
          </a:p>
        </p:txBody>
      </p:sp>
    </p:spTree>
    <p:extLst>
      <p:ext uri="{BB962C8B-B14F-4D97-AF65-F5344CB8AC3E}">
        <p14:creationId xmlns:p14="http://schemas.microsoft.com/office/powerpoint/2010/main" val="202795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1B62A-122B-44CD-96E6-23ED093EB19D}" type="slidenum">
              <a:rPr lang="en-GB" smtClean="0"/>
              <a:t>1</a:t>
            </a:fld>
            <a:endParaRPr lang="en-GB"/>
          </a:p>
        </p:txBody>
      </p:sp>
    </p:spTree>
    <p:extLst>
      <p:ext uri="{BB962C8B-B14F-4D97-AF65-F5344CB8AC3E}">
        <p14:creationId xmlns:p14="http://schemas.microsoft.com/office/powerpoint/2010/main" val="238558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13298398"/>
            <a:ext cx="25737979" cy="9176084"/>
          </a:xfrm>
        </p:spPr>
        <p:txBody>
          <a:bodyPr/>
          <a:lstStyle/>
          <a:p>
            <a:r>
              <a:rPr lang="en-US"/>
              <a:t>Click to edit Master title style</a:t>
            </a:r>
            <a:endParaRPr lang="en-GB"/>
          </a:p>
        </p:txBody>
      </p:sp>
      <p:sp>
        <p:nvSpPr>
          <p:cNvPr id="3" name="Subtitl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197" indent="0" algn="ctr">
              <a:buNone/>
              <a:defRPr>
                <a:solidFill>
                  <a:schemeClr val="tx1">
                    <a:tint val="75000"/>
                  </a:schemeClr>
                </a:solidFill>
              </a:defRPr>
            </a:lvl2pPr>
            <a:lvl3pPr marL="4176394" indent="0" algn="ctr">
              <a:buNone/>
              <a:defRPr>
                <a:solidFill>
                  <a:schemeClr val="tx1">
                    <a:tint val="75000"/>
                  </a:schemeClr>
                </a:solidFill>
              </a:defRPr>
            </a:lvl3pPr>
            <a:lvl4pPr marL="6264591" indent="0" algn="ctr">
              <a:buNone/>
              <a:defRPr>
                <a:solidFill>
                  <a:schemeClr val="tx1">
                    <a:tint val="75000"/>
                  </a:schemeClr>
                </a:solidFill>
              </a:defRPr>
            </a:lvl4pPr>
            <a:lvl5pPr marL="8352788" indent="0" algn="ctr">
              <a:buNone/>
              <a:defRPr>
                <a:solidFill>
                  <a:schemeClr val="tx1">
                    <a:tint val="75000"/>
                  </a:schemeClr>
                </a:solidFill>
              </a:defRPr>
            </a:lvl5pPr>
            <a:lvl6pPr marL="10440985" indent="0" algn="ctr">
              <a:buNone/>
              <a:defRPr>
                <a:solidFill>
                  <a:schemeClr val="tx1">
                    <a:tint val="75000"/>
                  </a:schemeClr>
                </a:solidFill>
              </a:defRPr>
            </a:lvl6pPr>
            <a:lvl7pPr marL="12529182" indent="0" algn="ctr">
              <a:buNone/>
              <a:defRPr>
                <a:solidFill>
                  <a:schemeClr val="tx1">
                    <a:tint val="75000"/>
                  </a:schemeClr>
                </a:solidFill>
              </a:defRPr>
            </a:lvl7pPr>
            <a:lvl8pPr marL="14617379" indent="0" algn="ctr">
              <a:buNone/>
              <a:defRPr>
                <a:solidFill>
                  <a:schemeClr val="tx1">
                    <a:tint val="75000"/>
                  </a:schemeClr>
                </a:solidFill>
              </a:defRPr>
            </a:lvl8pPr>
            <a:lvl9pPr marL="1670557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D1D632-40AA-48F8-B5DE-BF86DF83370F}" type="datetimeFigureOut">
              <a:rPr lang="en-GB" smtClean="0"/>
              <a:t>22/08/2022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BF83C-816D-4736-8AE9-3EA29F66A084}" type="slidenum">
              <a:rPr lang="en-GB" smtClean="0"/>
              <a:t>‹#›</a:t>
            </a:fld>
            <a:endParaRPr lang="en-GB"/>
          </a:p>
        </p:txBody>
      </p:sp>
    </p:spTree>
    <p:extLst>
      <p:ext uri="{BB962C8B-B14F-4D97-AF65-F5344CB8AC3E}">
        <p14:creationId xmlns:p14="http://schemas.microsoft.com/office/powerpoint/2010/main" val="386582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D1D632-40AA-48F8-B5DE-BF86DF83370F}" type="datetimeFigureOut">
              <a:rPr lang="en-GB" smtClean="0"/>
              <a:t>22/08/2022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BF83C-816D-4736-8AE9-3EA29F66A084}" type="slidenum">
              <a:rPr lang="en-GB" smtClean="0"/>
              <a:t>‹#›</a:t>
            </a:fld>
            <a:endParaRPr lang="en-GB"/>
          </a:p>
        </p:txBody>
      </p:sp>
    </p:spTree>
    <p:extLst>
      <p:ext uri="{BB962C8B-B14F-4D97-AF65-F5344CB8AC3E}">
        <p14:creationId xmlns:p14="http://schemas.microsoft.com/office/powerpoint/2010/main" val="59352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64737" y="2289070"/>
            <a:ext cx="5109747" cy="4869469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135502" y="2289070"/>
            <a:ext cx="14824573" cy="486946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D1D632-40AA-48F8-B5DE-BF86DF83370F}" type="datetimeFigureOut">
              <a:rPr lang="en-GB" smtClean="0"/>
              <a:t>22/08/2022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BF83C-816D-4736-8AE9-3EA29F66A084}" type="slidenum">
              <a:rPr lang="en-GB" smtClean="0"/>
              <a:t>‹#›</a:t>
            </a:fld>
            <a:endParaRPr lang="en-GB"/>
          </a:p>
        </p:txBody>
      </p:sp>
    </p:spTree>
    <p:extLst>
      <p:ext uri="{BB962C8B-B14F-4D97-AF65-F5344CB8AC3E}">
        <p14:creationId xmlns:p14="http://schemas.microsoft.com/office/powerpoint/2010/main" val="91315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D1D632-40AA-48F8-B5DE-BF86DF83370F}" type="datetimeFigureOut">
              <a:rPr lang="en-GB" smtClean="0"/>
              <a:t>22/08/2022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BF83C-816D-4736-8AE9-3EA29F66A084}" type="slidenum">
              <a:rPr lang="en-GB" smtClean="0"/>
              <a:t>‹#›</a:t>
            </a:fld>
            <a:endParaRPr lang="en-GB"/>
          </a:p>
        </p:txBody>
      </p:sp>
    </p:spTree>
    <p:extLst>
      <p:ext uri="{BB962C8B-B14F-4D97-AF65-F5344CB8AC3E}">
        <p14:creationId xmlns:p14="http://schemas.microsoft.com/office/powerpoint/2010/main" val="213747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10" y="27508443"/>
            <a:ext cx="25737979" cy="8502249"/>
          </a:xfrm>
        </p:spPr>
        <p:txBody>
          <a:bodyPr anchor="t"/>
          <a:lstStyle>
            <a:lvl1pPr algn="l">
              <a:defRPr sz="18300" b="1" cap="all"/>
            </a:lvl1pPr>
          </a:lstStyle>
          <a:p>
            <a:r>
              <a:rPr lang="en-US"/>
              <a:t>Click to edit Master title style</a:t>
            </a:r>
            <a:endParaRPr lang="en-GB"/>
          </a:p>
        </p:txBody>
      </p:sp>
      <p:sp>
        <p:nvSpPr>
          <p:cNvPr id="3" name="Text Placeholder 2"/>
          <p:cNvSpPr>
            <a:spLocks noGrp="1"/>
          </p:cNvSpPr>
          <p:nvPr>
            <p:ph type="body" idx="1"/>
          </p:nvPr>
        </p:nvSpPr>
        <p:spPr>
          <a:xfrm>
            <a:off x="2391910" y="18144087"/>
            <a:ext cx="25737979" cy="9364361"/>
          </a:xfrm>
        </p:spPr>
        <p:txBody>
          <a:bodyPr anchor="b"/>
          <a:lstStyle>
            <a:lvl1pPr marL="0" indent="0">
              <a:buNone/>
              <a:defRPr sz="9100">
                <a:solidFill>
                  <a:schemeClr val="tx1">
                    <a:tint val="75000"/>
                  </a:schemeClr>
                </a:solidFill>
              </a:defRPr>
            </a:lvl1pPr>
            <a:lvl2pPr marL="2088197" indent="0">
              <a:buNone/>
              <a:defRPr sz="8200">
                <a:solidFill>
                  <a:schemeClr val="tx1">
                    <a:tint val="75000"/>
                  </a:schemeClr>
                </a:solidFill>
              </a:defRPr>
            </a:lvl2pPr>
            <a:lvl3pPr marL="4176394" indent="0">
              <a:buNone/>
              <a:defRPr sz="7200">
                <a:solidFill>
                  <a:schemeClr val="tx1">
                    <a:tint val="75000"/>
                  </a:schemeClr>
                </a:solidFill>
              </a:defRPr>
            </a:lvl3pPr>
            <a:lvl4pPr marL="6264591" indent="0">
              <a:buNone/>
              <a:defRPr sz="6500">
                <a:solidFill>
                  <a:schemeClr val="tx1">
                    <a:tint val="75000"/>
                  </a:schemeClr>
                </a:solidFill>
              </a:defRPr>
            </a:lvl4pPr>
            <a:lvl5pPr marL="8352788" indent="0">
              <a:buNone/>
              <a:defRPr sz="6500">
                <a:solidFill>
                  <a:schemeClr val="tx1">
                    <a:tint val="75000"/>
                  </a:schemeClr>
                </a:solidFill>
              </a:defRPr>
            </a:lvl5pPr>
            <a:lvl6pPr marL="10440985" indent="0">
              <a:buNone/>
              <a:defRPr sz="6500">
                <a:solidFill>
                  <a:schemeClr val="tx1">
                    <a:tint val="75000"/>
                  </a:schemeClr>
                </a:solidFill>
              </a:defRPr>
            </a:lvl6pPr>
            <a:lvl7pPr marL="12529182" indent="0">
              <a:buNone/>
              <a:defRPr sz="6500">
                <a:solidFill>
                  <a:schemeClr val="tx1">
                    <a:tint val="75000"/>
                  </a:schemeClr>
                </a:solidFill>
              </a:defRPr>
            </a:lvl7pPr>
            <a:lvl8pPr marL="14617379" indent="0">
              <a:buNone/>
              <a:defRPr sz="6500">
                <a:solidFill>
                  <a:schemeClr val="tx1">
                    <a:tint val="75000"/>
                  </a:schemeClr>
                </a:solidFill>
              </a:defRPr>
            </a:lvl8pPr>
            <a:lvl9pPr marL="16705576" indent="0">
              <a:buNone/>
              <a:defRPr sz="6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1D632-40AA-48F8-B5DE-BF86DF83370F}" type="datetimeFigureOut">
              <a:rPr lang="en-GB" smtClean="0"/>
              <a:t>22/08/2022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BF83C-816D-4736-8AE9-3EA29F66A084}" type="slidenum">
              <a:rPr lang="en-GB" smtClean="0"/>
              <a:t>‹#›</a:t>
            </a:fld>
            <a:endParaRPr lang="en-GB"/>
          </a:p>
        </p:txBody>
      </p:sp>
    </p:spTree>
    <p:extLst>
      <p:ext uri="{BB962C8B-B14F-4D97-AF65-F5344CB8AC3E}">
        <p14:creationId xmlns:p14="http://schemas.microsoft.com/office/powerpoint/2010/main" val="203436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35504" y="13318213"/>
            <a:ext cx="9967158" cy="37665560"/>
          </a:xfrm>
        </p:spPr>
        <p:txBody>
          <a:bodyPr/>
          <a:lstStyle>
            <a:lvl1pPr>
              <a:defRPr sz="12700"/>
            </a:lvl1pPr>
            <a:lvl2pPr>
              <a:defRPr sz="111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1607329" y="13318213"/>
            <a:ext cx="9967158" cy="37665560"/>
          </a:xfrm>
        </p:spPr>
        <p:txBody>
          <a:bodyPr/>
          <a:lstStyle>
            <a:lvl1pPr>
              <a:defRPr sz="12700"/>
            </a:lvl1pPr>
            <a:lvl2pPr>
              <a:defRPr sz="111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D1D632-40AA-48F8-B5DE-BF86DF83370F}" type="datetimeFigureOut">
              <a:rPr lang="en-GB" smtClean="0"/>
              <a:t>22/08/2022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9BF83C-816D-4736-8AE9-3EA29F66A084}" type="slidenum">
              <a:rPr lang="en-GB" smtClean="0"/>
              <a:t>‹#›</a:t>
            </a:fld>
            <a:endParaRPr lang="en-GB"/>
          </a:p>
        </p:txBody>
      </p:sp>
    </p:spTree>
    <p:extLst>
      <p:ext uri="{BB962C8B-B14F-4D97-AF65-F5344CB8AC3E}">
        <p14:creationId xmlns:p14="http://schemas.microsoft.com/office/powerpoint/2010/main" val="304334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99" y="1714327"/>
            <a:ext cx="27251978" cy="713475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4003" y="9582373"/>
            <a:ext cx="13378913" cy="3993476"/>
          </a:xfrm>
        </p:spPr>
        <p:txBody>
          <a:bodyPr anchor="b"/>
          <a:lstStyle>
            <a:lvl1pPr marL="0" indent="0">
              <a:buNone/>
              <a:defRPr sz="11100" b="1"/>
            </a:lvl1pPr>
            <a:lvl2pPr marL="2088197" indent="0">
              <a:buNone/>
              <a:defRPr sz="9100" b="1"/>
            </a:lvl2pPr>
            <a:lvl3pPr marL="4176394" indent="0">
              <a:buNone/>
              <a:defRPr sz="8200" b="1"/>
            </a:lvl3pPr>
            <a:lvl4pPr marL="6264591" indent="0">
              <a:buNone/>
              <a:defRPr sz="7200" b="1"/>
            </a:lvl4pPr>
            <a:lvl5pPr marL="8352788" indent="0">
              <a:buNone/>
              <a:defRPr sz="7200" b="1"/>
            </a:lvl5pPr>
            <a:lvl6pPr marL="10440985" indent="0">
              <a:buNone/>
              <a:defRPr sz="7200" b="1"/>
            </a:lvl6pPr>
            <a:lvl7pPr marL="12529182" indent="0">
              <a:buNone/>
              <a:defRPr sz="7200" b="1"/>
            </a:lvl7pPr>
            <a:lvl8pPr marL="14617379" indent="0">
              <a:buNone/>
              <a:defRPr sz="7200" b="1"/>
            </a:lvl8pPr>
            <a:lvl9pPr marL="16705576" indent="0">
              <a:buNone/>
              <a:defRPr sz="7200" b="1"/>
            </a:lvl9pPr>
          </a:lstStyle>
          <a:p>
            <a:pPr lvl="0"/>
            <a:r>
              <a:rPr lang="en-US"/>
              <a:t>Click to edit Master text styles</a:t>
            </a:r>
          </a:p>
        </p:txBody>
      </p:sp>
      <p:sp>
        <p:nvSpPr>
          <p:cNvPr id="4" name="Content Placeholder 3"/>
          <p:cNvSpPr>
            <a:spLocks noGrp="1"/>
          </p:cNvSpPr>
          <p:nvPr>
            <p:ph sz="half" idx="2"/>
          </p:nvPr>
        </p:nvSpPr>
        <p:spPr>
          <a:xfrm>
            <a:off x="1514003" y="13575850"/>
            <a:ext cx="13378913" cy="24664453"/>
          </a:xfrm>
        </p:spPr>
        <p:txBody>
          <a:bodyPr/>
          <a:lstStyle>
            <a:lvl1pPr>
              <a:defRPr sz="111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81814" y="9582373"/>
            <a:ext cx="13384167" cy="3993476"/>
          </a:xfrm>
        </p:spPr>
        <p:txBody>
          <a:bodyPr anchor="b"/>
          <a:lstStyle>
            <a:lvl1pPr marL="0" indent="0">
              <a:buNone/>
              <a:defRPr sz="11100" b="1"/>
            </a:lvl1pPr>
            <a:lvl2pPr marL="2088197" indent="0">
              <a:buNone/>
              <a:defRPr sz="9100" b="1"/>
            </a:lvl2pPr>
            <a:lvl3pPr marL="4176394" indent="0">
              <a:buNone/>
              <a:defRPr sz="8200" b="1"/>
            </a:lvl3pPr>
            <a:lvl4pPr marL="6264591" indent="0">
              <a:buNone/>
              <a:defRPr sz="7200" b="1"/>
            </a:lvl4pPr>
            <a:lvl5pPr marL="8352788" indent="0">
              <a:buNone/>
              <a:defRPr sz="7200" b="1"/>
            </a:lvl5pPr>
            <a:lvl6pPr marL="10440985" indent="0">
              <a:buNone/>
              <a:defRPr sz="7200" b="1"/>
            </a:lvl6pPr>
            <a:lvl7pPr marL="12529182" indent="0">
              <a:buNone/>
              <a:defRPr sz="7200" b="1"/>
            </a:lvl7pPr>
            <a:lvl8pPr marL="14617379" indent="0">
              <a:buNone/>
              <a:defRPr sz="7200" b="1"/>
            </a:lvl8pPr>
            <a:lvl9pPr marL="16705576" indent="0">
              <a:buNone/>
              <a:defRPr sz="7200" b="1"/>
            </a:lvl9pPr>
          </a:lstStyle>
          <a:p>
            <a:pPr lvl="0"/>
            <a:r>
              <a:rPr lang="en-US"/>
              <a:t>Click to edit Master text styles</a:t>
            </a:r>
          </a:p>
        </p:txBody>
      </p:sp>
      <p:sp>
        <p:nvSpPr>
          <p:cNvPr id="6" name="Content Placeholder 5"/>
          <p:cNvSpPr>
            <a:spLocks noGrp="1"/>
          </p:cNvSpPr>
          <p:nvPr>
            <p:ph sz="quarter" idx="4"/>
          </p:nvPr>
        </p:nvSpPr>
        <p:spPr>
          <a:xfrm>
            <a:off x="15381814" y="13575850"/>
            <a:ext cx="13384167" cy="24664453"/>
          </a:xfrm>
        </p:spPr>
        <p:txBody>
          <a:bodyPr/>
          <a:lstStyle>
            <a:lvl1pPr>
              <a:defRPr sz="111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D1D632-40AA-48F8-B5DE-BF86DF83370F}" type="datetimeFigureOut">
              <a:rPr lang="en-GB" smtClean="0"/>
              <a:t>22/08/2022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9BF83C-816D-4736-8AE9-3EA29F66A084}" type="slidenum">
              <a:rPr lang="en-GB" smtClean="0"/>
              <a:t>‹#›</a:t>
            </a:fld>
            <a:endParaRPr lang="en-GB"/>
          </a:p>
        </p:txBody>
      </p:sp>
    </p:spTree>
    <p:extLst>
      <p:ext uri="{BB962C8B-B14F-4D97-AF65-F5344CB8AC3E}">
        <p14:creationId xmlns:p14="http://schemas.microsoft.com/office/powerpoint/2010/main" val="148632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BD1D632-40AA-48F8-B5DE-BF86DF83370F}" type="datetimeFigureOut">
              <a:rPr lang="en-GB" smtClean="0"/>
              <a:t>22/08/2022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9BF83C-816D-4736-8AE9-3EA29F66A084}" type="slidenum">
              <a:rPr lang="en-GB" smtClean="0"/>
              <a:t>‹#›</a:t>
            </a:fld>
            <a:endParaRPr lang="en-GB"/>
          </a:p>
        </p:txBody>
      </p:sp>
    </p:spTree>
    <p:extLst>
      <p:ext uri="{BB962C8B-B14F-4D97-AF65-F5344CB8AC3E}">
        <p14:creationId xmlns:p14="http://schemas.microsoft.com/office/powerpoint/2010/main" val="240027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1D632-40AA-48F8-B5DE-BF86DF83370F}" type="datetimeFigureOut">
              <a:rPr lang="en-GB" smtClean="0"/>
              <a:t>22/08/2022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9BF83C-816D-4736-8AE9-3EA29F66A084}" type="slidenum">
              <a:rPr lang="en-GB" smtClean="0"/>
              <a:t>‹#›</a:t>
            </a:fld>
            <a:endParaRPr lang="en-GB"/>
          </a:p>
        </p:txBody>
      </p:sp>
    </p:spTree>
    <p:extLst>
      <p:ext uri="{BB962C8B-B14F-4D97-AF65-F5344CB8AC3E}">
        <p14:creationId xmlns:p14="http://schemas.microsoft.com/office/powerpoint/2010/main" val="276239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4" y="1704416"/>
            <a:ext cx="9961904" cy="7253667"/>
          </a:xfrm>
        </p:spPr>
        <p:txBody>
          <a:bodyPr anchor="b"/>
          <a:lstStyle>
            <a:lvl1pPr algn="l">
              <a:defRPr sz="9100" b="1"/>
            </a:lvl1pPr>
          </a:lstStyle>
          <a:p>
            <a:r>
              <a:rPr lang="en-US"/>
              <a:t>Click to edit Master title style</a:t>
            </a:r>
            <a:endParaRPr lang="en-GB"/>
          </a:p>
        </p:txBody>
      </p:sp>
      <p:sp>
        <p:nvSpPr>
          <p:cNvPr id="3" name="Content Placeholder 2"/>
          <p:cNvSpPr>
            <a:spLocks noGrp="1"/>
          </p:cNvSpPr>
          <p:nvPr>
            <p:ph idx="1"/>
          </p:nvPr>
        </p:nvSpPr>
        <p:spPr>
          <a:xfrm>
            <a:off x="11838631" y="1704421"/>
            <a:ext cx="16927349" cy="36535890"/>
          </a:xfrm>
        </p:spPr>
        <p:txBody>
          <a:bodyPr/>
          <a:lstStyle>
            <a:lvl1pPr>
              <a:defRPr sz="14700"/>
            </a:lvl1pPr>
            <a:lvl2pPr>
              <a:defRPr sz="12700"/>
            </a:lvl2pPr>
            <a:lvl3pPr>
              <a:defRPr sz="111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4004" y="8958087"/>
            <a:ext cx="9961904" cy="29282224"/>
          </a:xfrm>
        </p:spPr>
        <p:txBody>
          <a:bodyPr/>
          <a:lstStyle>
            <a:lvl1pPr marL="0" indent="0">
              <a:buNone/>
              <a:defRPr sz="6500"/>
            </a:lvl1pPr>
            <a:lvl2pPr marL="2088197" indent="0">
              <a:buNone/>
              <a:defRPr sz="5500"/>
            </a:lvl2pPr>
            <a:lvl3pPr marL="4176394" indent="0">
              <a:buNone/>
              <a:defRPr sz="4600"/>
            </a:lvl3pPr>
            <a:lvl4pPr marL="6264591" indent="0">
              <a:buNone/>
              <a:defRPr sz="4200"/>
            </a:lvl4pPr>
            <a:lvl5pPr marL="8352788" indent="0">
              <a:buNone/>
              <a:defRPr sz="4200"/>
            </a:lvl5pPr>
            <a:lvl6pPr marL="10440985" indent="0">
              <a:buNone/>
              <a:defRPr sz="4200"/>
            </a:lvl6pPr>
            <a:lvl7pPr marL="12529182" indent="0">
              <a:buNone/>
              <a:defRPr sz="4200"/>
            </a:lvl7pPr>
            <a:lvl8pPr marL="14617379" indent="0">
              <a:buNone/>
              <a:defRPr sz="4200"/>
            </a:lvl8pPr>
            <a:lvl9pPr marL="16705576"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2BD1D632-40AA-48F8-B5DE-BF86DF83370F}" type="datetimeFigureOut">
              <a:rPr lang="en-GB" smtClean="0"/>
              <a:t>22/08/2022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9BF83C-816D-4736-8AE9-3EA29F66A084}" type="slidenum">
              <a:rPr lang="en-GB" smtClean="0"/>
              <a:t>‹#›</a:t>
            </a:fld>
            <a:endParaRPr lang="en-GB"/>
          </a:p>
        </p:txBody>
      </p:sp>
    </p:spTree>
    <p:extLst>
      <p:ext uri="{BB962C8B-B14F-4D97-AF65-F5344CB8AC3E}">
        <p14:creationId xmlns:p14="http://schemas.microsoft.com/office/powerpoint/2010/main" val="4111080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6" y="29965973"/>
            <a:ext cx="18167985" cy="3537652"/>
          </a:xfrm>
        </p:spPr>
        <p:txBody>
          <a:bodyPr anchor="b"/>
          <a:lstStyle>
            <a:lvl1pPr algn="l">
              <a:defRPr sz="9100" b="1"/>
            </a:lvl1pPr>
          </a:lstStyle>
          <a:p>
            <a:r>
              <a:rPr lang="en-US"/>
              <a:t>Click to edit Master title style</a:t>
            </a:r>
            <a:endParaRPr lang="en-GB"/>
          </a:p>
        </p:txBody>
      </p:sp>
      <p:sp>
        <p:nvSpPr>
          <p:cNvPr id="3" name="Picture Placeholder 2"/>
          <p:cNvSpPr>
            <a:spLocks noGrp="1"/>
          </p:cNvSpPr>
          <p:nvPr>
            <p:ph type="pic" idx="1"/>
          </p:nvPr>
        </p:nvSpPr>
        <p:spPr>
          <a:xfrm>
            <a:off x="5935086" y="3825019"/>
            <a:ext cx="18167985" cy="25685115"/>
          </a:xfrm>
        </p:spPr>
        <p:txBody>
          <a:bodyPr/>
          <a:lstStyle>
            <a:lvl1pPr marL="0" indent="0">
              <a:buNone/>
              <a:defRPr sz="14700"/>
            </a:lvl1pPr>
            <a:lvl2pPr marL="2088197" indent="0">
              <a:buNone/>
              <a:defRPr sz="12700"/>
            </a:lvl2pPr>
            <a:lvl3pPr marL="4176394" indent="0">
              <a:buNone/>
              <a:defRPr sz="11100"/>
            </a:lvl3pPr>
            <a:lvl4pPr marL="6264591" indent="0">
              <a:buNone/>
              <a:defRPr sz="9100"/>
            </a:lvl4pPr>
            <a:lvl5pPr marL="8352788" indent="0">
              <a:buNone/>
              <a:defRPr sz="9100"/>
            </a:lvl5pPr>
            <a:lvl6pPr marL="10440985" indent="0">
              <a:buNone/>
              <a:defRPr sz="9100"/>
            </a:lvl6pPr>
            <a:lvl7pPr marL="12529182" indent="0">
              <a:buNone/>
              <a:defRPr sz="9100"/>
            </a:lvl7pPr>
            <a:lvl8pPr marL="14617379" indent="0">
              <a:buNone/>
              <a:defRPr sz="9100"/>
            </a:lvl8pPr>
            <a:lvl9pPr marL="16705576" indent="0">
              <a:buNone/>
              <a:defRPr sz="9100"/>
            </a:lvl9pPr>
          </a:lstStyle>
          <a:p>
            <a:endParaRPr lang="en-GB"/>
          </a:p>
        </p:txBody>
      </p:sp>
      <p:sp>
        <p:nvSpPr>
          <p:cNvPr id="4" name="Text Placeholder 3"/>
          <p:cNvSpPr>
            <a:spLocks noGrp="1"/>
          </p:cNvSpPr>
          <p:nvPr>
            <p:ph type="body" sz="half" idx="2"/>
          </p:nvPr>
        </p:nvSpPr>
        <p:spPr>
          <a:xfrm>
            <a:off x="5935086" y="33503625"/>
            <a:ext cx="18167985" cy="5024053"/>
          </a:xfrm>
        </p:spPr>
        <p:txBody>
          <a:bodyPr/>
          <a:lstStyle>
            <a:lvl1pPr marL="0" indent="0">
              <a:buNone/>
              <a:defRPr sz="6500"/>
            </a:lvl1pPr>
            <a:lvl2pPr marL="2088197" indent="0">
              <a:buNone/>
              <a:defRPr sz="5500"/>
            </a:lvl2pPr>
            <a:lvl3pPr marL="4176394" indent="0">
              <a:buNone/>
              <a:defRPr sz="4600"/>
            </a:lvl3pPr>
            <a:lvl4pPr marL="6264591" indent="0">
              <a:buNone/>
              <a:defRPr sz="4200"/>
            </a:lvl4pPr>
            <a:lvl5pPr marL="8352788" indent="0">
              <a:buNone/>
              <a:defRPr sz="4200"/>
            </a:lvl5pPr>
            <a:lvl6pPr marL="10440985" indent="0">
              <a:buNone/>
              <a:defRPr sz="4200"/>
            </a:lvl6pPr>
            <a:lvl7pPr marL="12529182" indent="0">
              <a:buNone/>
              <a:defRPr sz="4200"/>
            </a:lvl7pPr>
            <a:lvl8pPr marL="14617379" indent="0">
              <a:buNone/>
              <a:defRPr sz="4200"/>
            </a:lvl8pPr>
            <a:lvl9pPr marL="16705576"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2BD1D632-40AA-48F8-B5DE-BF86DF83370F}" type="datetimeFigureOut">
              <a:rPr lang="en-GB" smtClean="0"/>
              <a:t>22/08/2022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9BF83C-816D-4736-8AE9-3EA29F66A084}" type="slidenum">
              <a:rPr lang="en-GB" smtClean="0"/>
              <a:t>‹#›</a:t>
            </a:fld>
            <a:endParaRPr lang="en-GB"/>
          </a:p>
        </p:txBody>
      </p:sp>
    </p:spTree>
    <p:extLst>
      <p:ext uri="{BB962C8B-B14F-4D97-AF65-F5344CB8AC3E}">
        <p14:creationId xmlns:p14="http://schemas.microsoft.com/office/powerpoint/2010/main" val="299669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999" y="1714327"/>
            <a:ext cx="27251978" cy="7134754"/>
          </a:xfrm>
          <a:prstGeom prst="rect">
            <a:avLst/>
          </a:prstGeom>
        </p:spPr>
        <p:txBody>
          <a:bodyPr vert="horz" lIns="417639" tIns="208820" rIns="417639" bIns="2088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513999" y="9988662"/>
            <a:ext cx="27251978" cy="28251647"/>
          </a:xfrm>
          <a:prstGeom prst="rect">
            <a:avLst/>
          </a:prstGeom>
        </p:spPr>
        <p:txBody>
          <a:bodyPr vert="horz" lIns="417639" tIns="208820" rIns="417639" bIns="2088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513999" y="39677165"/>
            <a:ext cx="7065328" cy="2279155"/>
          </a:xfrm>
          <a:prstGeom prst="rect">
            <a:avLst/>
          </a:prstGeom>
        </p:spPr>
        <p:txBody>
          <a:bodyPr vert="horz" lIns="417639" tIns="208820" rIns="417639" bIns="208820" rtlCol="0" anchor="ctr"/>
          <a:lstStyle>
            <a:lvl1pPr algn="l">
              <a:defRPr sz="5500">
                <a:solidFill>
                  <a:schemeClr val="tx1">
                    <a:tint val="75000"/>
                  </a:schemeClr>
                </a:solidFill>
              </a:defRPr>
            </a:lvl1pPr>
          </a:lstStyle>
          <a:p>
            <a:fld id="{2BD1D632-40AA-48F8-B5DE-BF86DF83370F}" type="datetimeFigureOut">
              <a:rPr lang="en-GB" smtClean="0"/>
              <a:t>22/08/2022</a:t>
            </a:fld>
            <a:endParaRPr lang="en-GB"/>
          </a:p>
        </p:txBody>
      </p:sp>
      <p:sp>
        <p:nvSpPr>
          <p:cNvPr id="5" name="Footer Placeholder 4"/>
          <p:cNvSpPr>
            <a:spLocks noGrp="1"/>
          </p:cNvSpPr>
          <p:nvPr>
            <p:ph type="ftr" sz="quarter" idx="3"/>
          </p:nvPr>
        </p:nvSpPr>
        <p:spPr>
          <a:xfrm>
            <a:off x="10345658" y="39677165"/>
            <a:ext cx="9588659" cy="2279155"/>
          </a:xfrm>
          <a:prstGeom prst="rect">
            <a:avLst/>
          </a:prstGeom>
        </p:spPr>
        <p:txBody>
          <a:bodyPr vert="horz" lIns="417639" tIns="208820" rIns="417639" bIns="208820" rtlCol="0" anchor="ctr"/>
          <a:lstStyle>
            <a:lvl1pPr algn="ctr">
              <a:defRPr sz="55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700649" y="39677165"/>
            <a:ext cx="7065328" cy="2279155"/>
          </a:xfrm>
          <a:prstGeom prst="rect">
            <a:avLst/>
          </a:prstGeom>
        </p:spPr>
        <p:txBody>
          <a:bodyPr vert="horz" lIns="417639" tIns="208820" rIns="417639" bIns="208820" rtlCol="0" anchor="ctr"/>
          <a:lstStyle>
            <a:lvl1pPr algn="r">
              <a:defRPr sz="5500">
                <a:solidFill>
                  <a:schemeClr val="tx1">
                    <a:tint val="75000"/>
                  </a:schemeClr>
                </a:solidFill>
              </a:defRPr>
            </a:lvl1pPr>
          </a:lstStyle>
          <a:p>
            <a:fld id="{789BF83C-816D-4736-8AE9-3EA29F66A084}" type="slidenum">
              <a:rPr lang="en-GB" smtClean="0"/>
              <a:t>‹#›</a:t>
            </a:fld>
            <a:endParaRPr lang="en-GB"/>
          </a:p>
        </p:txBody>
      </p:sp>
    </p:spTree>
    <p:extLst>
      <p:ext uri="{BB962C8B-B14F-4D97-AF65-F5344CB8AC3E}">
        <p14:creationId xmlns:p14="http://schemas.microsoft.com/office/powerpoint/2010/main" val="410506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394" rtl="0" eaLnBrk="1" latinLnBrk="0" hangingPunct="1">
        <a:spcBef>
          <a:spcPct val="0"/>
        </a:spcBef>
        <a:buNone/>
        <a:defRPr sz="20200" kern="1200">
          <a:solidFill>
            <a:schemeClr val="tx1"/>
          </a:solidFill>
          <a:latin typeface="+mj-lt"/>
          <a:ea typeface="+mj-ea"/>
          <a:cs typeface="+mj-cs"/>
        </a:defRPr>
      </a:lvl1pPr>
    </p:titleStyle>
    <p:bodyStyle>
      <a:lvl1pPr marL="1566148" indent="-1566148" algn="l" defTabSz="4176394" rtl="0" eaLnBrk="1" latinLnBrk="0" hangingPunct="1">
        <a:spcBef>
          <a:spcPct val="20000"/>
        </a:spcBef>
        <a:buFont typeface="Arial" panose="020B0604020202020204" pitchFamily="34" charset="0"/>
        <a:buChar char="•"/>
        <a:defRPr sz="14700" kern="1200">
          <a:solidFill>
            <a:schemeClr val="tx1"/>
          </a:solidFill>
          <a:latin typeface="+mn-lt"/>
          <a:ea typeface="+mn-ea"/>
          <a:cs typeface="+mn-cs"/>
        </a:defRPr>
      </a:lvl1pPr>
      <a:lvl2pPr marL="3393320" indent="-1305123" algn="l" defTabSz="4176394" rtl="0" eaLnBrk="1" latinLnBrk="0" hangingPunct="1">
        <a:spcBef>
          <a:spcPct val="20000"/>
        </a:spcBef>
        <a:buFont typeface="Arial" panose="020B0604020202020204" pitchFamily="34" charset="0"/>
        <a:buChar char="–"/>
        <a:defRPr sz="12700" kern="1200">
          <a:solidFill>
            <a:schemeClr val="tx1"/>
          </a:solidFill>
          <a:latin typeface="+mn-lt"/>
          <a:ea typeface="+mn-ea"/>
          <a:cs typeface="+mn-cs"/>
        </a:defRPr>
      </a:lvl2pPr>
      <a:lvl3pPr marL="5220492" indent="-1044098" algn="l" defTabSz="4176394" rtl="0" eaLnBrk="1" latinLnBrk="0" hangingPunct="1">
        <a:spcBef>
          <a:spcPct val="20000"/>
        </a:spcBef>
        <a:buFont typeface="Arial" panose="020B0604020202020204" pitchFamily="34" charset="0"/>
        <a:buChar char="•"/>
        <a:defRPr sz="11100" kern="1200">
          <a:solidFill>
            <a:schemeClr val="tx1"/>
          </a:solidFill>
          <a:latin typeface="+mn-lt"/>
          <a:ea typeface="+mn-ea"/>
          <a:cs typeface="+mn-cs"/>
        </a:defRPr>
      </a:lvl3pPr>
      <a:lvl4pPr marL="7308689" indent="-1044098" algn="l" defTabSz="4176394"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886" indent="-1044098" algn="l" defTabSz="4176394"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083" indent="-1044098" algn="l" defTabSz="4176394"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280" indent="-1044098" algn="l" defTabSz="4176394"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477" indent="-1044098" algn="l" defTabSz="4176394"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674" indent="-1044098" algn="l" defTabSz="4176394"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en-US"/>
      </a:defPPr>
      <a:lvl1pPr marL="0" algn="l" defTabSz="4176394" rtl="0" eaLnBrk="1" latinLnBrk="0" hangingPunct="1">
        <a:defRPr sz="8200" kern="1200">
          <a:solidFill>
            <a:schemeClr val="tx1"/>
          </a:solidFill>
          <a:latin typeface="+mn-lt"/>
          <a:ea typeface="+mn-ea"/>
          <a:cs typeface="+mn-cs"/>
        </a:defRPr>
      </a:lvl1pPr>
      <a:lvl2pPr marL="2088197" algn="l" defTabSz="4176394" rtl="0" eaLnBrk="1" latinLnBrk="0" hangingPunct="1">
        <a:defRPr sz="8200" kern="1200">
          <a:solidFill>
            <a:schemeClr val="tx1"/>
          </a:solidFill>
          <a:latin typeface="+mn-lt"/>
          <a:ea typeface="+mn-ea"/>
          <a:cs typeface="+mn-cs"/>
        </a:defRPr>
      </a:lvl2pPr>
      <a:lvl3pPr marL="4176394" algn="l" defTabSz="4176394" rtl="0" eaLnBrk="1" latinLnBrk="0" hangingPunct="1">
        <a:defRPr sz="8200" kern="1200">
          <a:solidFill>
            <a:schemeClr val="tx1"/>
          </a:solidFill>
          <a:latin typeface="+mn-lt"/>
          <a:ea typeface="+mn-ea"/>
          <a:cs typeface="+mn-cs"/>
        </a:defRPr>
      </a:lvl3pPr>
      <a:lvl4pPr marL="6264591" algn="l" defTabSz="4176394" rtl="0" eaLnBrk="1" latinLnBrk="0" hangingPunct="1">
        <a:defRPr sz="8200" kern="1200">
          <a:solidFill>
            <a:schemeClr val="tx1"/>
          </a:solidFill>
          <a:latin typeface="+mn-lt"/>
          <a:ea typeface="+mn-ea"/>
          <a:cs typeface="+mn-cs"/>
        </a:defRPr>
      </a:lvl4pPr>
      <a:lvl5pPr marL="8352788" algn="l" defTabSz="4176394" rtl="0" eaLnBrk="1" latinLnBrk="0" hangingPunct="1">
        <a:defRPr sz="8200" kern="1200">
          <a:solidFill>
            <a:schemeClr val="tx1"/>
          </a:solidFill>
          <a:latin typeface="+mn-lt"/>
          <a:ea typeface="+mn-ea"/>
          <a:cs typeface="+mn-cs"/>
        </a:defRPr>
      </a:lvl5pPr>
      <a:lvl6pPr marL="10440985" algn="l" defTabSz="4176394" rtl="0" eaLnBrk="1" latinLnBrk="0" hangingPunct="1">
        <a:defRPr sz="8200" kern="1200">
          <a:solidFill>
            <a:schemeClr val="tx1"/>
          </a:solidFill>
          <a:latin typeface="+mn-lt"/>
          <a:ea typeface="+mn-ea"/>
          <a:cs typeface="+mn-cs"/>
        </a:defRPr>
      </a:lvl6pPr>
      <a:lvl7pPr marL="12529182" algn="l" defTabSz="4176394" rtl="0" eaLnBrk="1" latinLnBrk="0" hangingPunct="1">
        <a:defRPr sz="8200" kern="1200">
          <a:solidFill>
            <a:schemeClr val="tx1"/>
          </a:solidFill>
          <a:latin typeface="+mn-lt"/>
          <a:ea typeface="+mn-ea"/>
          <a:cs typeface="+mn-cs"/>
        </a:defRPr>
      </a:lvl7pPr>
      <a:lvl8pPr marL="14617379" algn="l" defTabSz="4176394" rtl="0" eaLnBrk="1" latinLnBrk="0" hangingPunct="1">
        <a:defRPr sz="8200" kern="1200">
          <a:solidFill>
            <a:schemeClr val="tx1"/>
          </a:solidFill>
          <a:latin typeface="+mn-lt"/>
          <a:ea typeface="+mn-ea"/>
          <a:cs typeface="+mn-cs"/>
        </a:defRPr>
      </a:lvl8pPr>
      <a:lvl9pPr marL="16705576" algn="l" defTabSz="4176394"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bpu11.info/"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tiff"/><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TextBox 30"/>
          <p:cNvSpPr txBox="1"/>
          <p:nvPr/>
        </p:nvSpPr>
        <p:spPr>
          <a:xfrm>
            <a:off x="-18060" y="0"/>
            <a:ext cx="30279974" cy="3139321"/>
          </a:xfrm>
          <a:prstGeom prst="rect">
            <a:avLst/>
          </a:prstGeom>
          <a:noFill/>
        </p:spPr>
        <p:txBody>
          <a:bodyPr wrap="square" rtlCol="0">
            <a:spAutoFit/>
          </a:bodyPr>
          <a:lstStyle/>
          <a:p>
            <a:pPr algn="ctr"/>
            <a:r>
              <a:rPr lang="en-US" sz="6600" b="1" dirty="0">
                <a:hlinkClick r:id="rId3"/>
              </a:rPr>
              <a:t>BPU11 CONGRESS</a:t>
            </a:r>
            <a:endParaRPr lang="en-US" sz="6600" dirty="0"/>
          </a:p>
          <a:p>
            <a:pPr algn="ctr"/>
            <a:r>
              <a:rPr lang="en-US" sz="6600" b="1" dirty="0"/>
              <a:t>11th International Conference of the Balkan Physical Union</a:t>
            </a:r>
            <a:br>
              <a:rPr lang="en-US" sz="6600" b="1" dirty="0"/>
            </a:br>
            <a:r>
              <a:rPr lang="en-US" sz="6600" b="1" dirty="0"/>
              <a:t>28 August – 1 September 2022, Belgrade, </a:t>
            </a:r>
            <a:r>
              <a:rPr lang="en-US" sz="6600" b="1" dirty="0" smtClean="0"/>
              <a:t>Serbia</a:t>
            </a:r>
            <a:endParaRPr lang="en-US" sz="6600" dirty="0"/>
          </a:p>
        </p:txBody>
      </p:sp>
      <p:pic>
        <p:nvPicPr>
          <p:cNvPr id="1045" name="Picture 21" descr="XPS"/>
          <p:cNvPicPr>
            <a:picLocks noChangeAspect="1" noChangeArrowheads="1"/>
          </p:cNvPicPr>
          <p:nvPr/>
        </p:nvPicPr>
        <p:blipFill>
          <a:blip r:embed="rId4">
            <a:extLst>
              <a:ext uri="{28A0092B-C50C-407E-A947-70E740481C1C}">
                <a14:useLocalDpi xmlns:a14="http://schemas.microsoft.com/office/drawing/2010/main" val="0"/>
              </a:ext>
            </a:extLst>
          </a:blip>
          <a:srcRect l="6271" t="8409" r="7054" b="7007"/>
          <a:stretch>
            <a:fillRect/>
          </a:stretch>
        </p:blipFill>
        <p:spPr bwMode="auto">
          <a:xfrm>
            <a:off x="20971542" y="3330254"/>
            <a:ext cx="9320206" cy="6100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DEDE"/>
                  </a:outerShdw>
                </a:effectLst>
              </a14:hiddenEffects>
            </a:ext>
          </a:extLst>
        </p:spPr>
      </p:pic>
      <p:pic>
        <p:nvPicPr>
          <p:cNvPr id="1046" name="Picture 22" descr="SEM"/>
          <p:cNvPicPr>
            <a:picLocks noChangeAspect="1" noChangeArrowheads="1"/>
          </p:cNvPicPr>
          <p:nvPr/>
        </p:nvPicPr>
        <p:blipFill>
          <a:blip r:embed="rId5">
            <a:extLst>
              <a:ext uri="{28A0092B-C50C-407E-A947-70E740481C1C}">
                <a14:useLocalDpi xmlns:a14="http://schemas.microsoft.com/office/drawing/2010/main" val="0"/>
              </a:ext>
            </a:extLst>
          </a:blip>
          <a:srcRect l="8244" t="10681" r="16489" b="9822"/>
          <a:stretch>
            <a:fillRect/>
          </a:stretch>
        </p:blipFill>
        <p:spPr bwMode="auto">
          <a:xfrm>
            <a:off x="14300290" y="3338486"/>
            <a:ext cx="7904963" cy="6604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DEDE"/>
                  </a:outerShdw>
                </a:effectLst>
              </a14:hiddenEffects>
            </a:ext>
          </a:extLst>
        </p:spPr>
      </p:pic>
      <p:pic>
        <p:nvPicPr>
          <p:cNvPr id="1047" name="Picture 23" descr="Image (3)"/>
          <p:cNvPicPr>
            <a:picLocks noChangeAspect="1" noChangeArrowheads="1"/>
          </p:cNvPicPr>
          <p:nvPr/>
        </p:nvPicPr>
        <p:blipFill>
          <a:blip r:embed="rId6" cstate="print">
            <a:extLst>
              <a:ext uri="{28A0092B-C50C-407E-A947-70E740481C1C}">
                <a14:useLocalDpi xmlns:a14="http://schemas.microsoft.com/office/drawing/2010/main" val="0"/>
              </a:ext>
            </a:extLst>
          </a:blip>
          <a:srcRect l="17668" t="4143"/>
          <a:stretch>
            <a:fillRect/>
          </a:stretch>
        </p:blipFill>
        <p:spPr bwMode="auto">
          <a:xfrm>
            <a:off x="24549" y="3330255"/>
            <a:ext cx="7324843" cy="6425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DEDE"/>
                  </a:outerShdw>
                </a:effectLst>
              </a14:hiddenEffects>
            </a:ext>
          </a:extLst>
        </p:spPr>
      </p:pic>
      <p:pic>
        <p:nvPicPr>
          <p:cNvPr id="1048" name="Picture 24" descr="Image (1)"/>
          <p:cNvPicPr>
            <a:picLocks noChangeAspect="1" noChangeArrowheads="1"/>
          </p:cNvPicPr>
          <p:nvPr/>
        </p:nvPicPr>
        <p:blipFill>
          <a:blip r:embed="rId7" cstate="print">
            <a:extLst>
              <a:ext uri="{28A0092B-C50C-407E-A947-70E740481C1C}">
                <a14:useLocalDpi xmlns:a14="http://schemas.microsoft.com/office/drawing/2010/main" val="0"/>
              </a:ext>
            </a:extLst>
          </a:blip>
          <a:srcRect t="1199"/>
          <a:stretch>
            <a:fillRect/>
          </a:stretch>
        </p:blipFill>
        <p:spPr bwMode="auto">
          <a:xfrm>
            <a:off x="7349392" y="3330254"/>
            <a:ext cx="7643588" cy="5762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DEDE"/>
                  </a:outerShdw>
                </a:effectLst>
              </a14:hiddenEffects>
            </a:ext>
          </a:extLst>
        </p:spPr>
      </p:pic>
      <p:sp>
        <p:nvSpPr>
          <p:cNvPr id="56" name="TextBox 55"/>
          <p:cNvSpPr txBox="1"/>
          <p:nvPr/>
        </p:nvSpPr>
        <p:spPr>
          <a:xfrm>
            <a:off x="-53701" y="9018886"/>
            <a:ext cx="30279974" cy="1107996"/>
          </a:xfrm>
          <a:prstGeom prst="rect">
            <a:avLst/>
          </a:prstGeom>
          <a:solidFill>
            <a:schemeClr val="accent2"/>
          </a:solidFill>
          <a:ln>
            <a:solidFill>
              <a:schemeClr val="accent2">
                <a:lumMod val="50000"/>
              </a:schemeClr>
            </a:solidFill>
          </a:ln>
        </p:spPr>
        <p:txBody>
          <a:bodyPr wrap="square" rtlCol="0">
            <a:spAutoFit/>
          </a:bodyPr>
          <a:lstStyle/>
          <a:p>
            <a:pPr algn="ctr"/>
            <a:r>
              <a:rPr lang="en-US" sz="6600" b="1" dirty="0">
                <a:solidFill>
                  <a:schemeClr val="bg1"/>
                </a:solidFill>
              </a:rPr>
              <a:t>Characterization of advanced technological </a:t>
            </a:r>
            <a:r>
              <a:rPr lang="en-US" sz="6600" b="1" dirty="0" smtClean="0">
                <a:solidFill>
                  <a:schemeClr val="bg1"/>
                </a:solidFill>
              </a:rPr>
              <a:t>materials </a:t>
            </a:r>
            <a:r>
              <a:rPr lang="en-US" sz="6600" b="1" dirty="0">
                <a:solidFill>
                  <a:schemeClr val="bg1"/>
                </a:solidFill>
              </a:rPr>
              <a:t>using X-ray techniques and SEM </a:t>
            </a:r>
            <a:endParaRPr lang="en-US" sz="6600" dirty="0">
              <a:solidFill>
                <a:schemeClr val="bg1"/>
              </a:solidFill>
            </a:endParaRPr>
          </a:p>
        </p:txBody>
      </p:sp>
      <p:sp>
        <p:nvSpPr>
          <p:cNvPr id="57" name="TextBox 56"/>
          <p:cNvSpPr txBox="1"/>
          <p:nvPr/>
        </p:nvSpPr>
        <p:spPr>
          <a:xfrm>
            <a:off x="181981" y="10331028"/>
            <a:ext cx="12941782" cy="10402848"/>
          </a:xfrm>
          <a:prstGeom prst="rect">
            <a:avLst/>
          </a:prstGeom>
          <a:noFill/>
        </p:spPr>
        <p:txBody>
          <a:bodyPr wrap="square" rtlCol="0">
            <a:spAutoFit/>
          </a:bodyPr>
          <a:lstStyle/>
          <a:p>
            <a:pPr algn="just"/>
            <a:r>
              <a:rPr lang="en-US" sz="5400" b="1" dirty="0" smtClean="0">
                <a:solidFill>
                  <a:schemeClr val="accent2"/>
                </a:solidFill>
              </a:rPr>
              <a:t>Abstract</a:t>
            </a:r>
            <a:endParaRPr lang="en-US" sz="5400" dirty="0">
              <a:solidFill>
                <a:schemeClr val="accent2"/>
              </a:solidFill>
            </a:endParaRPr>
          </a:p>
          <a:p>
            <a:pPr algn="just"/>
            <a:r>
              <a:rPr lang="en-US" sz="4800" dirty="0"/>
              <a:t>Characterization of advanced materials using X-rays and Imaging techniques is considered crucial towards the understanding of their structural and chemical properties as well as their potential usage. In particular, X-rays diffraction (XRD), X-ray Photoelectron Spectroscopy (XPS) and Scanning Electron Microscopy (SEM) are widely used material characterization methods which provide essential knowledge and in depth analysis regarding the surface, structural and chemical properties of the materials and open the possibility for new material related technological advances.</a:t>
            </a:r>
          </a:p>
          <a:p>
            <a:r>
              <a:rPr lang="en-US" sz="4000" dirty="0"/>
              <a:t> </a:t>
            </a:r>
          </a:p>
        </p:txBody>
      </p:sp>
      <p:sp>
        <p:nvSpPr>
          <p:cNvPr id="38" name="Text Box 25"/>
          <p:cNvSpPr txBox="1">
            <a:spLocks noChangeArrowheads="1"/>
          </p:cNvSpPr>
          <p:nvPr/>
        </p:nvSpPr>
        <p:spPr bwMode="auto">
          <a:xfrm>
            <a:off x="4456510" y="3330254"/>
            <a:ext cx="5785764" cy="7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DEDE"/>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8EB3B7"/>
                </a:solidFill>
                <a:effectLst/>
                <a:latin typeface="Poppins" charset="0"/>
                <a:cs typeface="Arial" pitchFamily="34" charset="0"/>
              </a:rPr>
              <a:t>Rigaku Ultima</a:t>
            </a:r>
            <a:r>
              <a:rPr kumimoji="0" lang="en-US" sz="4400" b="1" i="0" u="none" strike="noStrike" cap="none" normalizeH="0" baseline="30000" dirty="0" smtClean="0">
                <a:ln>
                  <a:noFill/>
                </a:ln>
                <a:solidFill>
                  <a:srgbClr val="8EB3B7"/>
                </a:solidFill>
                <a:effectLst/>
                <a:latin typeface="Poppins" charset="0"/>
                <a:cs typeface="Arial" pitchFamily="34" charset="0"/>
              </a:rPr>
              <a:t>+</a:t>
            </a:r>
            <a:r>
              <a:rPr kumimoji="0" lang="en-US" sz="4400" b="1" i="0" u="none" strike="noStrike" cap="none" normalizeH="0" baseline="0" dirty="0" smtClean="0">
                <a:ln>
                  <a:noFill/>
                </a:ln>
                <a:solidFill>
                  <a:srgbClr val="8EB3B7"/>
                </a:solidFill>
                <a:effectLst/>
                <a:latin typeface="Poppins" charset="0"/>
                <a:cs typeface="Arial" pitchFamily="34" charset="0"/>
              </a:rPr>
              <a:t> XRD</a:t>
            </a:r>
            <a:endParaRPr kumimoji="0" lang="en-US" sz="6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26"/>
          <p:cNvSpPr txBox="1">
            <a:spLocks noChangeArrowheads="1"/>
          </p:cNvSpPr>
          <p:nvPr/>
        </p:nvSpPr>
        <p:spPr bwMode="auto">
          <a:xfrm>
            <a:off x="22223840" y="3330254"/>
            <a:ext cx="7929410" cy="160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DEDE"/>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err="1" smtClean="0">
                <a:ln>
                  <a:noFill/>
                </a:ln>
                <a:solidFill>
                  <a:schemeClr val="accent2">
                    <a:lumMod val="50000"/>
                  </a:schemeClr>
                </a:solidFill>
                <a:effectLst/>
                <a:latin typeface="Arial" pitchFamily="34" charset="0"/>
                <a:cs typeface="Arial" pitchFamily="34" charset="0"/>
              </a:rPr>
              <a:t>Kratos</a:t>
            </a:r>
            <a:r>
              <a:rPr kumimoji="0" lang="en-US" sz="4400" b="1" i="0" u="none" strike="noStrike" cap="none" normalizeH="0" baseline="0" dirty="0" smtClean="0">
                <a:ln>
                  <a:noFill/>
                </a:ln>
                <a:solidFill>
                  <a:schemeClr val="accent2">
                    <a:lumMod val="50000"/>
                  </a:schemeClr>
                </a:solidFill>
                <a:effectLst/>
                <a:latin typeface="Arial" pitchFamily="34" charset="0"/>
                <a:cs typeface="Arial" pitchFamily="34" charset="0"/>
              </a:rPr>
              <a:t> Axil Ultra DLD XPS</a:t>
            </a:r>
            <a:endParaRPr kumimoji="0" lang="en-US" sz="66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
        <p:nvSpPr>
          <p:cNvPr id="42" name="Text Box 27"/>
          <p:cNvSpPr txBox="1">
            <a:spLocks noChangeArrowheads="1"/>
          </p:cNvSpPr>
          <p:nvPr/>
        </p:nvSpPr>
        <p:spPr bwMode="auto">
          <a:xfrm>
            <a:off x="15138298" y="3338486"/>
            <a:ext cx="7058473" cy="784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DEDE"/>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2">
                    <a:lumMod val="60000"/>
                    <a:lumOff val="40000"/>
                  </a:schemeClr>
                </a:solidFill>
                <a:effectLst/>
                <a:latin typeface="Arial" pitchFamily="34" charset="0"/>
                <a:cs typeface="Arial" pitchFamily="34" charset="0"/>
              </a:rPr>
              <a:t>JEOL JSM-7610F Plus SEM</a:t>
            </a:r>
            <a:endParaRPr kumimoji="0" lang="en-US" sz="6600" b="0" i="0" u="none" strike="noStrike" cap="none" normalizeH="0" baseline="0" dirty="0" smtClean="0">
              <a:ln>
                <a:noFill/>
              </a:ln>
              <a:solidFill>
                <a:schemeClr val="accent2">
                  <a:lumMod val="60000"/>
                  <a:lumOff val="40000"/>
                </a:schemeClr>
              </a:solidFill>
              <a:effectLst/>
              <a:latin typeface="Arial" pitchFamily="34" charset="0"/>
              <a:cs typeface="Arial" pitchFamily="34" charset="0"/>
            </a:endParaRPr>
          </a:p>
        </p:txBody>
      </p:sp>
      <p:sp>
        <p:nvSpPr>
          <p:cNvPr id="63" name="TextBox 62"/>
          <p:cNvSpPr txBox="1"/>
          <p:nvPr/>
        </p:nvSpPr>
        <p:spPr>
          <a:xfrm>
            <a:off x="217607" y="20180126"/>
            <a:ext cx="12906156" cy="9725739"/>
          </a:xfrm>
          <a:prstGeom prst="rect">
            <a:avLst/>
          </a:prstGeom>
          <a:noFill/>
        </p:spPr>
        <p:txBody>
          <a:bodyPr wrap="square" rtlCol="0">
            <a:spAutoFit/>
          </a:bodyPr>
          <a:lstStyle/>
          <a:p>
            <a:r>
              <a:rPr lang="en-US" sz="5400" b="1" dirty="0">
                <a:solidFill>
                  <a:schemeClr val="accent2"/>
                </a:solidFill>
              </a:rPr>
              <a:t>X-ray Photoelectron Spectroscopy (XPS) </a:t>
            </a:r>
            <a:endParaRPr lang="en-US" sz="5400" dirty="0">
              <a:solidFill>
                <a:schemeClr val="accent2"/>
              </a:solidFill>
            </a:endParaRPr>
          </a:p>
          <a:p>
            <a:pPr marL="571500" indent="-571500">
              <a:buClr>
                <a:schemeClr val="accent2">
                  <a:lumMod val="50000"/>
                </a:schemeClr>
              </a:buClr>
              <a:buSzPct val="150000"/>
              <a:buFont typeface="Arial" pitchFamily="34" charset="0"/>
              <a:buChar char="•"/>
            </a:pPr>
            <a:r>
              <a:rPr lang="en-US" sz="4800" dirty="0" smtClean="0"/>
              <a:t>Surface </a:t>
            </a:r>
            <a:r>
              <a:rPr lang="en-US" sz="4800" dirty="0"/>
              <a:t>Characterization (Depth </a:t>
            </a:r>
            <a:r>
              <a:rPr lang="en-US" sz="4800" dirty="0" smtClean="0"/>
              <a:t> from  which information is obtained ~10 </a:t>
            </a:r>
            <a:r>
              <a:rPr lang="en-US" sz="4800" dirty="0"/>
              <a:t>nm)</a:t>
            </a:r>
          </a:p>
          <a:p>
            <a:pPr marL="1395413" indent="-817563">
              <a:buClr>
                <a:schemeClr val="accent2"/>
              </a:buClr>
              <a:buFont typeface="Wingdings" pitchFamily="2" charset="2"/>
              <a:buChar char="Ø"/>
            </a:pPr>
            <a:r>
              <a:rPr lang="en-US" sz="4800" dirty="0" smtClean="0"/>
              <a:t>Elemental </a:t>
            </a:r>
            <a:r>
              <a:rPr lang="en-US" sz="4800" dirty="0"/>
              <a:t>analysis </a:t>
            </a:r>
          </a:p>
          <a:p>
            <a:pPr marL="1395413" indent="-817563">
              <a:buClr>
                <a:schemeClr val="accent2"/>
              </a:buClr>
              <a:buFont typeface="Wingdings" pitchFamily="2" charset="2"/>
              <a:buChar char="Ø"/>
            </a:pPr>
            <a:r>
              <a:rPr lang="en-US" sz="4800" dirty="0" smtClean="0"/>
              <a:t>Elemental </a:t>
            </a:r>
            <a:r>
              <a:rPr lang="en-US" sz="4800" dirty="0"/>
              <a:t>quantification</a:t>
            </a:r>
          </a:p>
          <a:p>
            <a:pPr marL="1395413" indent="-817563">
              <a:buClr>
                <a:schemeClr val="accent2"/>
              </a:buClr>
              <a:buFont typeface="Wingdings" pitchFamily="2" charset="2"/>
              <a:buChar char="Ø"/>
            </a:pPr>
            <a:r>
              <a:rPr lang="en-US" sz="4800" dirty="0" smtClean="0"/>
              <a:t>Spin </a:t>
            </a:r>
            <a:r>
              <a:rPr lang="en-US" sz="4800" dirty="0"/>
              <a:t>orbit and multiplet splitting </a:t>
            </a:r>
          </a:p>
          <a:p>
            <a:pPr marL="1395413" indent="-817563">
              <a:buClr>
                <a:schemeClr val="accent2"/>
              </a:buClr>
              <a:buFont typeface="Wingdings" pitchFamily="2" charset="2"/>
              <a:buChar char="Ø"/>
            </a:pPr>
            <a:r>
              <a:rPr lang="en-US" sz="4800" dirty="0" smtClean="0"/>
              <a:t>Shake-up </a:t>
            </a:r>
            <a:r>
              <a:rPr lang="en-US" sz="4800" dirty="0"/>
              <a:t>and plasmon </a:t>
            </a:r>
            <a:r>
              <a:rPr lang="en-US" sz="4800" dirty="0" smtClean="0"/>
              <a:t>losses</a:t>
            </a:r>
          </a:p>
          <a:p>
            <a:pPr marL="1395413" indent="-817563">
              <a:buClr>
                <a:schemeClr val="accent2"/>
              </a:buClr>
              <a:buFont typeface="Wingdings" pitchFamily="2" charset="2"/>
              <a:buChar char="Ø"/>
            </a:pPr>
            <a:r>
              <a:rPr lang="en-US" sz="4800" dirty="0" smtClean="0"/>
              <a:t> Auger spectroscopy</a:t>
            </a:r>
          </a:p>
          <a:p>
            <a:pPr marL="1395413" indent="-817563">
              <a:buClr>
                <a:schemeClr val="accent2"/>
              </a:buClr>
              <a:buFont typeface="Wingdings" pitchFamily="2" charset="2"/>
              <a:buChar char="Ø"/>
            </a:pPr>
            <a:r>
              <a:rPr lang="en-US" sz="4800" dirty="0" smtClean="0"/>
              <a:t>Valence </a:t>
            </a:r>
            <a:r>
              <a:rPr lang="en-US" sz="4800" dirty="0"/>
              <a:t>band analysis</a:t>
            </a:r>
          </a:p>
          <a:p>
            <a:pPr marL="1395413" indent="-817563">
              <a:buClr>
                <a:schemeClr val="accent2"/>
              </a:buClr>
              <a:buFont typeface="Wingdings" pitchFamily="2" charset="2"/>
              <a:buChar char="Ø"/>
            </a:pPr>
            <a:r>
              <a:rPr lang="en-US" sz="4800" dirty="0" smtClean="0"/>
              <a:t>Elemental </a:t>
            </a:r>
            <a:r>
              <a:rPr lang="en-US" sz="4800" dirty="0"/>
              <a:t>spectroscopic imaging</a:t>
            </a:r>
          </a:p>
          <a:p>
            <a:pPr marL="571500" indent="-571500">
              <a:buClr>
                <a:schemeClr val="accent2">
                  <a:lumMod val="50000"/>
                </a:schemeClr>
              </a:buClr>
              <a:buSzPct val="150000"/>
              <a:buFont typeface="Arial" pitchFamily="34" charset="0"/>
              <a:buChar char="•"/>
            </a:pPr>
            <a:r>
              <a:rPr lang="en-US" sz="4800" dirty="0" smtClean="0"/>
              <a:t>Depth </a:t>
            </a:r>
            <a:r>
              <a:rPr lang="en-US" sz="4800" dirty="0"/>
              <a:t>Profile Elemental Analysis</a:t>
            </a:r>
          </a:p>
          <a:p>
            <a:r>
              <a:rPr lang="en-US" sz="4400" dirty="0"/>
              <a:t> </a:t>
            </a:r>
          </a:p>
          <a:p>
            <a:r>
              <a:rPr lang="en-US" sz="4800" dirty="0"/>
              <a:t> </a:t>
            </a:r>
          </a:p>
        </p:txBody>
      </p:sp>
      <p:sp>
        <p:nvSpPr>
          <p:cNvPr id="64" name="TextBox 63"/>
          <p:cNvSpPr txBox="1"/>
          <p:nvPr/>
        </p:nvSpPr>
        <p:spPr>
          <a:xfrm>
            <a:off x="13483803" y="10243022"/>
            <a:ext cx="16669447" cy="6832640"/>
          </a:xfrm>
          <a:prstGeom prst="rect">
            <a:avLst/>
          </a:prstGeom>
          <a:noFill/>
        </p:spPr>
        <p:txBody>
          <a:bodyPr wrap="square" rtlCol="0">
            <a:spAutoFit/>
          </a:bodyPr>
          <a:lstStyle/>
          <a:p>
            <a:r>
              <a:rPr lang="en-US" sz="5400" b="1" dirty="0">
                <a:solidFill>
                  <a:schemeClr val="accent2"/>
                </a:solidFill>
              </a:rPr>
              <a:t>X-ray Diffraction (XRD) </a:t>
            </a:r>
            <a:endParaRPr lang="en-US" sz="5400" dirty="0">
              <a:solidFill>
                <a:schemeClr val="accent2"/>
              </a:solidFill>
            </a:endParaRPr>
          </a:p>
          <a:p>
            <a:pPr marL="571500" indent="-571500">
              <a:buClr>
                <a:schemeClr val="accent2">
                  <a:lumMod val="50000"/>
                </a:schemeClr>
              </a:buClr>
              <a:buSzPct val="150000"/>
              <a:buFont typeface="Arial" pitchFamily="34" charset="0"/>
              <a:buChar char="•"/>
            </a:pPr>
            <a:r>
              <a:rPr lang="en-US" sz="4800" dirty="0" smtClean="0"/>
              <a:t>In-depth </a:t>
            </a:r>
            <a:r>
              <a:rPr lang="en-US" sz="4800" dirty="0"/>
              <a:t>Characterization (Bragg-Brentano Geometry)</a:t>
            </a:r>
          </a:p>
          <a:p>
            <a:pPr marL="1390650" indent="-668338">
              <a:buClr>
                <a:schemeClr val="accent2"/>
              </a:buClr>
              <a:buFont typeface="Wingdings" pitchFamily="2" charset="2"/>
              <a:buChar char="Ø"/>
            </a:pPr>
            <a:r>
              <a:rPr lang="en-US" sz="4800" dirty="0" smtClean="0"/>
              <a:t>Crystalline </a:t>
            </a:r>
            <a:r>
              <a:rPr lang="en-US" sz="4800" dirty="0"/>
              <a:t>phase identification</a:t>
            </a:r>
          </a:p>
          <a:p>
            <a:pPr marL="1390650" indent="-668338">
              <a:buClr>
                <a:schemeClr val="accent2"/>
              </a:buClr>
              <a:buFont typeface="Wingdings" pitchFamily="2" charset="2"/>
              <a:buChar char="Ø"/>
            </a:pPr>
            <a:r>
              <a:rPr lang="en-US" sz="4800" dirty="0" smtClean="0"/>
              <a:t>Particle </a:t>
            </a:r>
            <a:r>
              <a:rPr lang="en-US" sz="4800" dirty="0"/>
              <a:t>size analysis</a:t>
            </a:r>
          </a:p>
          <a:p>
            <a:pPr marL="1390650" indent="-668338">
              <a:buClr>
                <a:schemeClr val="accent2"/>
              </a:buClr>
              <a:buFont typeface="Wingdings" pitchFamily="2" charset="2"/>
              <a:buChar char="Ø"/>
            </a:pPr>
            <a:r>
              <a:rPr lang="en-US" sz="4800" dirty="0" smtClean="0"/>
              <a:t>Strain </a:t>
            </a:r>
            <a:r>
              <a:rPr lang="en-US" sz="4800" dirty="0"/>
              <a:t>evaluation</a:t>
            </a:r>
          </a:p>
          <a:p>
            <a:pPr marL="1390650" indent="-668338">
              <a:buClr>
                <a:schemeClr val="accent2"/>
              </a:buClr>
              <a:buFont typeface="Wingdings" pitchFamily="2" charset="2"/>
              <a:buChar char="Ø"/>
            </a:pPr>
            <a:r>
              <a:rPr lang="en-US" sz="4800" dirty="0" smtClean="0"/>
              <a:t>Composition </a:t>
            </a:r>
            <a:r>
              <a:rPr lang="en-US" sz="4800" dirty="0"/>
              <a:t>quantification (Rietveld analysis)</a:t>
            </a:r>
          </a:p>
          <a:p>
            <a:pPr marL="1390650" indent="-668338">
              <a:buClr>
                <a:schemeClr val="accent2"/>
              </a:buClr>
              <a:buFont typeface="Wingdings" pitchFamily="2" charset="2"/>
              <a:buChar char="Ø"/>
            </a:pPr>
            <a:r>
              <a:rPr lang="en-US" sz="4800" dirty="0" smtClean="0"/>
              <a:t>Multilayer </a:t>
            </a:r>
            <a:r>
              <a:rPr lang="en-US" sz="4800" dirty="0"/>
              <a:t>structure detection</a:t>
            </a:r>
          </a:p>
          <a:p>
            <a:r>
              <a:rPr lang="en-US" sz="4800" dirty="0"/>
              <a:t> </a:t>
            </a:r>
          </a:p>
          <a:p>
            <a:r>
              <a:rPr lang="en-US" sz="4800" dirty="0"/>
              <a:t> </a:t>
            </a:r>
          </a:p>
        </p:txBody>
      </p:sp>
      <p:sp>
        <p:nvSpPr>
          <p:cNvPr id="65" name="TextBox 64"/>
          <p:cNvSpPr txBox="1"/>
          <p:nvPr/>
        </p:nvSpPr>
        <p:spPr>
          <a:xfrm>
            <a:off x="13483805" y="27541193"/>
            <a:ext cx="16834030" cy="6032421"/>
          </a:xfrm>
          <a:prstGeom prst="rect">
            <a:avLst/>
          </a:prstGeom>
          <a:noFill/>
        </p:spPr>
        <p:txBody>
          <a:bodyPr wrap="square" rtlCol="0">
            <a:spAutoFit/>
          </a:bodyPr>
          <a:lstStyle/>
          <a:p>
            <a:r>
              <a:rPr lang="en-US" sz="5400" b="1" dirty="0">
                <a:solidFill>
                  <a:schemeClr val="accent2"/>
                </a:solidFill>
              </a:rPr>
              <a:t>Scanning Electron Microscopy (SEM) </a:t>
            </a:r>
            <a:endParaRPr lang="en-US" sz="5400" dirty="0"/>
          </a:p>
          <a:p>
            <a:pPr marL="571500" indent="-571500">
              <a:buClr>
                <a:schemeClr val="accent2">
                  <a:lumMod val="50000"/>
                </a:schemeClr>
              </a:buClr>
              <a:buSzPct val="150000"/>
              <a:buFont typeface="Arial" pitchFamily="34" charset="0"/>
              <a:buChar char="•"/>
            </a:pPr>
            <a:r>
              <a:rPr lang="en-US" sz="4800" dirty="0" smtClean="0"/>
              <a:t>High </a:t>
            </a:r>
            <a:r>
              <a:rPr lang="en-US" sz="4800" dirty="0"/>
              <a:t>Resolution Imaging </a:t>
            </a:r>
            <a:r>
              <a:rPr lang="en-US" sz="4800" dirty="0" smtClean="0"/>
              <a:t>(Theoretical Max. Resolution ~0.7 </a:t>
            </a:r>
            <a:r>
              <a:rPr lang="en-US" sz="4800" dirty="0"/>
              <a:t>nm)</a:t>
            </a:r>
          </a:p>
          <a:p>
            <a:pPr marL="571500" indent="-571500">
              <a:buClr>
                <a:schemeClr val="accent2">
                  <a:lumMod val="50000"/>
                </a:schemeClr>
              </a:buClr>
              <a:buSzPct val="150000"/>
              <a:buFont typeface="Arial" pitchFamily="34" charset="0"/>
              <a:buChar char="•"/>
            </a:pPr>
            <a:r>
              <a:rPr lang="en-US" sz="4800" dirty="0" smtClean="0"/>
              <a:t>EDX </a:t>
            </a:r>
            <a:r>
              <a:rPr lang="en-US" sz="4800" dirty="0"/>
              <a:t>Surface </a:t>
            </a:r>
            <a:r>
              <a:rPr lang="en-US" sz="4800" dirty="0" smtClean="0"/>
              <a:t>Characterization</a:t>
            </a:r>
            <a:endParaRPr lang="en-US" sz="4800" dirty="0"/>
          </a:p>
          <a:p>
            <a:pPr marL="1293813" indent="-765175">
              <a:buClr>
                <a:schemeClr val="accent2"/>
              </a:buClr>
              <a:buFont typeface="Wingdings" pitchFamily="2" charset="2"/>
              <a:buChar char="Ø"/>
            </a:pPr>
            <a:r>
              <a:rPr lang="en-US" sz="4800" dirty="0" smtClean="0"/>
              <a:t>Elemental </a:t>
            </a:r>
            <a:r>
              <a:rPr lang="en-US" sz="4800" dirty="0"/>
              <a:t>analysis</a:t>
            </a:r>
          </a:p>
          <a:p>
            <a:pPr marL="1293813" indent="-765175">
              <a:buClr>
                <a:schemeClr val="accent2"/>
              </a:buClr>
              <a:buFont typeface="Wingdings" pitchFamily="2" charset="2"/>
              <a:buChar char="Ø"/>
            </a:pPr>
            <a:r>
              <a:rPr lang="en-US" sz="4800" dirty="0" smtClean="0"/>
              <a:t>Elemental </a:t>
            </a:r>
            <a:r>
              <a:rPr lang="en-US" sz="4800" dirty="0"/>
              <a:t>quantification</a:t>
            </a:r>
          </a:p>
          <a:p>
            <a:pPr marL="1293813" indent="-765175">
              <a:buClr>
                <a:schemeClr val="accent2"/>
              </a:buClr>
              <a:buFont typeface="Wingdings" pitchFamily="2" charset="2"/>
              <a:buChar char="Ø"/>
            </a:pPr>
            <a:r>
              <a:rPr lang="en-US" sz="4800" dirty="0" smtClean="0"/>
              <a:t>Mapping</a:t>
            </a:r>
            <a:endParaRPr lang="en-US" sz="4800" dirty="0"/>
          </a:p>
          <a:p>
            <a:pPr marL="528638">
              <a:buClr>
                <a:schemeClr val="accent2"/>
              </a:buClr>
            </a:pPr>
            <a:endParaRPr lang="en-US" sz="4400" dirty="0"/>
          </a:p>
          <a:p>
            <a:r>
              <a:rPr lang="en-US" sz="4800" dirty="0"/>
              <a:t> </a:t>
            </a:r>
          </a:p>
        </p:txBody>
      </p:sp>
      <p:sp>
        <p:nvSpPr>
          <p:cNvPr id="45" name="Text Box 28"/>
          <p:cNvSpPr txBox="1">
            <a:spLocks noChangeArrowheads="1"/>
          </p:cNvSpPr>
          <p:nvPr/>
        </p:nvSpPr>
        <p:spPr bwMode="auto">
          <a:xfrm>
            <a:off x="-53701" y="40134280"/>
            <a:ext cx="11839485" cy="2698058"/>
          </a:xfrm>
          <a:prstGeom prst="rect">
            <a:avLst/>
          </a:prstGeom>
          <a:solidFill>
            <a:srgbClr val="8EB3B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DEDE"/>
                  </a:outerShdw>
                </a:effectLst>
              </a14:hiddenEffects>
            </a:ext>
          </a:ex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800"/>
              </a:spcAft>
              <a:buClrTx/>
              <a:buSzTx/>
              <a:buFontTx/>
              <a:buNone/>
              <a:tabLst/>
            </a:pPr>
            <a:r>
              <a:rPr kumimoji="0" lang="en-US" sz="4800" b="1" i="0" u="none" strike="noStrike" cap="none" normalizeH="0" baseline="0" dirty="0" smtClean="0">
                <a:ln>
                  <a:noFill/>
                </a:ln>
                <a:solidFill>
                  <a:srgbClr val="000000"/>
                </a:solidFill>
                <a:effectLst/>
                <a:cs typeface="Arial" pitchFamily="34" charset="0"/>
              </a:rPr>
              <a:t>Authors</a:t>
            </a:r>
            <a:endParaRPr kumimoji="0" lang="en-US" sz="4800" b="0" i="0" u="none" strike="noStrike" cap="none" normalizeH="0" baseline="0" dirty="0" smtClean="0">
              <a:ln>
                <a:noFill/>
              </a:ln>
              <a:solidFill>
                <a:srgbClr val="000000"/>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000000"/>
                </a:solidFill>
                <a:effectLst/>
                <a:cs typeface="Arial" pitchFamily="34" charset="0"/>
              </a:rPr>
              <a:t>Dr. </a:t>
            </a:r>
            <a:r>
              <a:rPr kumimoji="0" lang="en-US" sz="4000" b="0" i="0" u="none" strike="noStrike" cap="none" normalizeH="0" baseline="0" dirty="0" err="1" smtClean="0">
                <a:ln>
                  <a:noFill/>
                </a:ln>
                <a:solidFill>
                  <a:srgbClr val="000000"/>
                </a:solidFill>
                <a:effectLst/>
                <a:cs typeface="Arial" pitchFamily="34" charset="0"/>
              </a:rPr>
              <a:t>Evangelia</a:t>
            </a:r>
            <a:r>
              <a:rPr kumimoji="0" lang="en-US" sz="4000" b="0" i="0" u="none" strike="noStrike" cap="none" normalizeH="0" baseline="0" dirty="0" smtClean="0">
                <a:ln>
                  <a:noFill/>
                </a:ln>
                <a:solidFill>
                  <a:srgbClr val="000000"/>
                </a:solidFill>
                <a:effectLst/>
                <a:cs typeface="Arial" pitchFamily="34" charset="0"/>
              </a:rPr>
              <a:t> </a:t>
            </a:r>
            <a:r>
              <a:rPr kumimoji="0" lang="en-US" sz="4000" b="0" i="0" u="none" strike="noStrike" cap="none" normalizeH="0" baseline="0" dirty="0" err="1" smtClean="0">
                <a:ln>
                  <a:noFill/>
                </a:ln>
                <a:solidFill>
                  <a:srgbClr val="000000"/>
                </a:solidFill>
                <a:effectLst/>
                <a:cs typeface="Arial" pitchFamily="34" charset="0"/>
              </a:rPr>
              <a:t>Delli</a:t>
            </a:r>
            <a:r>
              <a:rPr kumimoji="0" lang="en-US" sz="4000" b="0" i="0" u="none" strike="noStrike" cap="none" normalizeH="0" baseline="0" dirty="0" smtClean="0">
                <a:ln>
                  <a:noFill/>
                </a:ln>
                <a:solidFill>
                  <a:srgbClr val="000000"/>
                </a:solidFill>
                <a:effectLst/>
                <a:cs typeface="Arial" pitchFamily="34" charset="0"/>
              </a:rPr>
              <a:t>, </a:t>
            </a:r>
            <a:r>
              <a:rPr kumimoji="0" lang="en-US" sz="4000" b="0" i="0" u="none" strike="noStrike" cap="none" normalizeH="0" baseline="0" dirty="0" smtClean="0">
                <a:ln>
                  <a:noFill/>
                </a:ln>
                <a:solidFill>
                  <a:schemeClr val="accent6">
                    <a:lumMod val="50000"/>
                  </a:schemeClr>
                </a:solidFill>
                <a:effectLst/>
                <a:cs typeface="Arial" pitchFamily="34" charset="0"/>
              </a:rPr>
              <a:t>evdelli@physics.auth.gr</a:t>
            </a:r>
          </a:p>
          <a:p>
            <a:pPr lvl="0" defTabSz="914400" fontAlgn="base">
              <a:spcBef>
                <a:spcPct val="0"/>
              </a:spcBef>
              <a:spcAft>
                <a:spcPct val="0"/>
              </a:spcAft>
            </a:pPr>
            <a:r>
              <a:rPr kumimoji="0" lang="en-US" sz="4000" b="0" i="0" u="none" strike="noStrike" cap="none" normalizeH="0" baseline="0" dirty="0" smtClean="0">
                <a:ln>
                  <a:noFill/>
                </a:ln>
                <a:solidFill>
                  <a:srgbClr val="000000"/>
                </a:solidFill>
                <a:effectLst/>
                <a:cs typeface="Arial" pitchFamily="34" charset="0"/>
              </a:rPr>
              <a:t>Prof. </a:t>
            </a:r>
            <a:r>
              <a:rPr kumimoji="0" lang="en-US" sz="4000" b="0" i="0" u="none" strike="noStrike" cap="none" normalizeH="0" baseline="0" dirty="0" err="1" smtClean="0">
                <a:ln>
                  <a:noFill/>
                </a:ln>
                <a:solidFill>
                  <a:srgbClr val="000000"/>
                </a:solidFill>
                <a:effectLst/>
                <a:cs typeface="Arial" pitchFamily="34" charset="0"/>
              </a:rPr>
              <a:t>Pavlidou</a:t>
            </a:r>
            <a:r>
              <a:rPr kumimoji="0" lang="en-US" sz="4000" b="0" i="0" u="none" strike="noStrike" cap="none" normalizeH="0" baseline="0" dirty="0" smtClean="0">
                <a:ln>
                  <a:noFill/>
                </a:ln>
                <a:solidFill>
                  <a:srgbClr val="000000"/>
                </a:solidFill>
                <a:effectLst/>
                <a:cs typeface="Arial" pitchFamily="34" charset="0"/>
              </a:rPr>
              <a:t> </a:t>
            </a:r>
            <a:r>
              <a:rPr kumimoji="0" lang="en-US" sz="4000" b="0" i="0" u="none" strike="noStrike" cap="none" normalizeH="0" baseline="0" dirty="0" err="1" smtClean="0">
                <a:ln>
                  <a:noFill/>
                </a:ln>
                <a:solidFill>
                  <a:srgbClr val="000000"/>
                </a:solidFill>
                <a:effectLst/>
                <a:cs typeface="Arial" pitchFamily="34" charset="0"/>
              </a:rPr>
              <a:t>Eleni</a:t>
            </a:r>
            <a:r>
              <a:rPr kumimoji="0" lang="en-US" sz="4000" b="0" i="0" u="none" strike="noStrike" cap="none" normalizeH="0" baseline="0" dirty="0" smtClean="0">
                <a:ln>
                  <a:noFill/>
                </a:ln>
                <a:solidFill>
                  <a:srgbClr val="000000"/>
                </a:solidFill>
                <a:effectLst/>
                <a:cs typeface="Arial" pitchFamily="34" charset="0"/>
              </a:rPr>
              <a:t>, </a:t>
            </a:r>
            <a:r>
              <a:rPr lang="en-US" sz="4000" dirty="0">
                <a:solidFill>
                  <a:schemeClr val="accent6">
                    <a:lumMod val="50000"/>
                  </a:schemeClr>
                </a:solidFill>
              </a:rPr>
              <a:t>elpavlid@auth.gr</a:t>
            </a:r>
            <a:endParaRPr kumimoji="0" lang="en-US" sz="4000" b="0" i="0" u="none" strike="noStrike" cap="none" normalizeH="0" baseline="0" dirty="0" smtClean="0">
              <a:ln>
                <a:noFill/>
              </a:ln>
              <a:solidFill>
                <a:schemeClr val="accent6">
                  <a:lumMod val="50000"/>
                </a:schemeClr>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000000"/>
                </a:solidFill>
                <a:effectLst/>
                <a:cs typeface="Arial" pitchFamily="34" charset="0"/>
              </a:rPr>
              <a:t>Prof. George </a:t>
            </a:r>
            <a:r>
              <a:rPr kumimoji="0" lang="en-US" sz="4000" b="0" i="0" u="none" strike="noStrike" cap="none" normalizeH="0" baseline="0" dirty="0" err="1" smtClean="0">
                <a:ln>
                  <a:noFill/>
                </a:ln>
                <a:solidFill>
                  <a:srgbClr val="000000"/>
                </a:solidFill>
                <a:effectLst/>
                <a:cs typeface="Arial" pitchFamily="34" charset="0"/>
              </a:rPr>
              <a:t>Vourlias</a:t>
            </a:r>
            <a:r>
              <a:rPr kumimoji="0" lang="en-US" sz="4000" b="0" i="0" u="none" strike="noStrike" cap="none" normalizeH="0" baseline="0" dirty="0" smtClean="0">
                <a:ln>
                  <a:noFill/>
                </a:ln>
                <a:solidFill>
                  <a:srgbClr val="000000"/>
                </a:solidFill>
                <a:effectLst/>
                <a:cs typeface="Arial" pitchFamily="34" charset="0"/>
              </a:rPr>
              <a:t>, </a:t>
            </a:r>
            <a:r>
              <a:rPr kumimoji="0" lang="en-US" sz="4000" b="0" i="0" u="none" strike="noStrike" cap="none" normalizeH="0" baseline="0" dirty="0" smtClean="0">
                <a:ln>
                  <a:noFill/>
                </a:ln>
                <a:solidFill>
                  <a:schemeClr val="accent6">
                    <a:lumMod val="50000"/>
                  </a:schemeClr>
                </a:solidFill>
                <a:effectLst/>
                <a:cs typeface="Arial" pitchFamily="34" charset="0"/>
              </a:rPr>
              <a:t>gvourlia@auth.gr</a:t>
            </a:r>
            <a:endParaRPr kumimoji="0" lang="en-US" sz="7200" b="0" i="0" u="none" strike="noStrike" cap="none" normalizeH="0" baseline="0" dirty="0" smtClean="0">
              <a:ln>
                <a:noFill/>
              </a:ln>
              <a:solidFill>
                <a:schemeClr val="accent6">
                  <a:lumMod val="50000"/>
                </a:schemeClr>
              </a:solidFill>
              <a:effectLst/>
              <a:cs typeface="Arial" pitchFamily="34" charset="0"/>
            </a:endParaRPr>
          </a:p>
        </p:txBody>
      </p:sp>
      <p:sp>
        <p:nvSpPr>
          <p:cNvPr id="46" name="Text Box 29"/>
          <p:cNvSpPr txBox="1">
            <a:spLocks noChangeArrowheads="1"/>
          </p:cNvSpPr>
          <p:nvPr/>
        </p:nvSpPr>
        <p:spPr bwMode="auto">
          <a:xfrm>
            <a:off x="11785784" y="40134280"/>
            <a:ext cx="18468595" cy="2723554"/>
          </a:xfrm>
          <a:prstGeom prst="rect">
            <a:avLst/>
          </a:prstGeom>
          <a:solidFill>
            <a:srgbClr val="8EB3B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DEDE"/>
                  </a:outerShdw>
                </a:effectLst>
              </a14:hiddenEffects>
            </a:ext>
          </a:ex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800"/>
              </a:spcAft>
              <a:buClrTx/>
              <a:buSzTx/>
              <a:buFontTx/>
              <a:buNone/>
              <a:tabLst/>
            </a:pPr>
            <a:r>
              <a:rPr kumimoji="0" lang="en-US" sz="4800" b="1" i="0" u="none" strike="noStrike" cap="none" normalizeH="0" baseline="0" dirty="0" smtClean="0">
                <a:ln>
                  <a:noFill/>
                </a:ln>
                <a:solidFill>
                  <a:srgbClr val="000000"/>
                </a:solidFill>
                <a:effectLst/>
                <a:cs typeface="Arial" pitchFamily="34" charset="0"/>
              </a:rPr>
              <a:t>Web link</a:t>
            </a:r>
            <a:endParaRPr kumimoji="0" lang="en-US" sz="4800" b="0" i="0" u="none" strike="noStrike" cap="none" normalizeH="0" baseline="0" dirty="0" smtClean="0">
              <a:ln>
                <a:noFill/>
              </a:ln>
              <a:solidFill>
                <a:srgbClr val="000000"/>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2"/>
                </a:solidFill>
                <a:effectLst/>
                <a:cs typeface="Arial" pitchFamily="34" charset="0"/>
              </a:rPr>
              <a:t>http://amdelab.physics.auth.gr/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2"/>
                </a:solidFill>
                <a:effectLst/>
                <a:cs typeface="Arial" pitchFamily="34" charset="0"/>
              </a:rPr>
              <a:t>index-en.htm</a:t>
            </a:r>
            <a:endParaRPr kumimoji="0" lang="en-US" sz="4400" b="0" i="0" u="none" strike="noStrike" cap="none" normalizeH="0" baseline="0" dirty="0" smtClean="0">
              <a:ln>
                <a:noFill/>
              </a:ln>
              <a:solidFill>
                <a:schemeClr val="accent2"/>
              </a:solidFill>
              <a:effectLst/>
              <a:cs typeface="Arial" pitchFamily="34" charset="0"/>
            </a:endParaRPr>
          </a:p>
        </p:txBody>
      </p:sp>
      <p:pic>
        <p:nvPicPr>
          <p:cNvPr id="1054" name="Picture 30" descr="AMDE-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96571" y="40168860"/>
            <a:ext cx="9773314" cy="2639665"/>
          </a:xfrm>
          <a:prstGeom prst="rect">
            <a:avLst/>
          </a:prstGeom>
          <a:noFill/>
          <a:ln w="25400" algn="ctr">
            <a:solidFill>
              <a:srgbClr val="8EB3B7"/>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EDEDE"/>
                  </a:outerShdw>
                </a:effectLst>
              </a14:hiddenEffects>
            </a:ext>
          </a:extLst>
        </p:spPr>
      </p:pic>
      <p:pic>
        <p:nvPicPr>
          <p:cNvPr id="47" name="Picture 46"/>
          <p:cNvPicPr>
            <a:picLocks noChangeAspect="1"/>
          </p:cNvPicPr>
          <p:nvPr/>
        </p:nvPicPr>
        <p:blipFill rotWithShape="1">
          <a:blip r:embed="rId9" cstate="print">
            <a:extLst>
              <a:ext uri="{28A0092B-C50C-407E-A947-70E740481C1C}">
                <a14:useLocalDpi xmlns:a14="http://schemas.microsoft.com/office/drawing/2010/main" val="0"/>
              </a:ext>
            </a:extLst>
          </a:blip>
          <a:srcRect t="8592"/>
          <a:stretch/>
        </p:blipFill>
        <p:spPr>
          <a:xfrm>
            <a:off x="15451607" y="15653113"/>
            <a:ext cx="12440257" cy="8703477"/>
          </a:xfrm>
          <a:prstGeom prst="rect">
            <a:avLst/>
          </a:prstGeom>
        </p:spPr>
      </p:pic>
      <p:sp>
        <p:nvSpPr>
          <p:cNvPr id="70" name="TextBox 69"/>
          <p:cNvSpPr txBox="1"/>
          <p:nvPr/>
        </p:nvSpPr>
        <p:spPr>
          <a:xfrm>
            <a:off x="13483804" y="24045906"/>
            <a:ext cx="16834032" cy="3046988"/>
          </a:xfrm>
          <a:prstGeom prst="rect">
            <a:avLst/>
          </a:prstGeom>
          <a:noFill/>
        </p:spPr>
        <p:txBody>
          <a:bodyPr wrap="square" rtlCol="0">
            <a:spAutoFit/>
          </a:bodyPr>
          <a:lstStyle/>
          <a:p>
            <a:pPr>
              <a:buClr>
                <a:schemeClr val="accent2">
                  <a:lumMod val="50000"/>
                </a:schemeClr>
              </a:buClr>
              <a:buSzPct val="150000"/>
            </a:pPr>
            <a:r>
              <a:rPr lang="en-US" sz="4800" b="1" dirty="0" smtClean="0">
                <a:solidFill>
                  <a:schemeClr val="accent2"/>
                </a:solidFill>
              </a:rPr>
              <a:t>Fig. 2</a:t>
            </a:r>
            <a:r>
              <a:rPr lang="en-US" sz="4800" dirty="0" smtClean="0"/>
              <a:t>.Identifying the formation of NiAl</a:t>
            </a:r>
            <a:r>
              <a:rPr lang="en-US" sz="3600" dirty="0" smtClean="0"/>
              <a:t>2</a:t>
            </a:r>
            <a:r>
              <a:rPr lang="en-US" sz="4800" dirty="0" smtClean="0"/>
              <a:t>O </a:t>
            </a:r>
            <a:r>
              <a:rPr lang="en-US" sz="3200" dirty="0" smtClean="0"/>
              <a:t>4</a:t>
            </a:r>
            <a:r>
              <a:rPr lang="en-US" sz="4800" dirty="0" smtClean="0"/>
              <a:t> from Ni/Al</a:t>
            </a:r>
            <a:r>
              <a:rPr lang="en-US" sz="3600" dirty="0" smtClean="0"/>
              <a:t>2</a:t>
            </a:r>
            <a:r>
              <a:rPr lang="en-US" sz="4800" dirty="0" smtClean="0"/>
              <a:t>O</a:t>
            </a:r>
            <a:r>
              <a:rPr lang="en-US" sz="3600" dirty="0" smtClean="0"/>
              <a:t>4 </a:t>
            </a:r>
            <a:r>
              <a:rPr lang="en-US" sz="4800" dirty="0" smtClean="0"/>
              <a:t>pounder. Spinel and  </a:t>
            </a:r>
            <a:r>
              <a:rPr lang="en-US" sz="4800" dirty="0" err="1" smtClean="0"/>
              <a:t>NiO</a:t>
            </a:r>
            <a:r>
              <a:rPr lang="en-US" sz="4800" dirty="0"/>
              <a:t> </a:t>
            </a:r>
            <a:r>
              <a:rPr lang="en-US" sz="4800" dirty="0" smtClean="0"/>
              <a:t>percentages were calculated using Rietveld analysis indicating the amount of Ni incorporated in the alumina structure. </a:t>
            </a:r>
            <a:r>
              <a:rPr lang="en-US" sz="4800" dirty="0" err="1" smtClean="0"/>
              <a:t>NiO</a:t>
            </a:r>
            <a:r>
              <a:rPr lang="en-US" sz="4800" dirty="0" smtClean="0"/>
              <a:t> particle size was also calculated using Scherrer analysis.</a:t>
            </a:r>
            <a:endParaRPr lang="en-US" sz="4800" dirty="0"/>
          </a:p>
        </p:txBody>
      </p:sp>
      <p:sp>
        <p:nvSpPr>
          <p:cNvPr id="74" name="TextBox 73"/>
          <p:cNvSpPr txBox="1"/>
          <p:nvPr/>
        </p:nvSpPr>
        <p:spPr>
          <a:xfrm>
            <a:off x="13715667" y="37822086"/>
            <a:ext cx="16834032" cy="2308324"/>
          </a:xfrm>
          <a:prstGeom prst="rect">
            <a:avLst/>
          </a:prstGeom>
          <a:noFill/>
        </p:spPr>
        <p:txBody>
          <a:bodyPr wrap="square" rtlCol="0">
            <a:spAutoFit/>
          </a:bodyPr>
          <a:lstStyle/>
          <a:p>
            <a:pPr>
              <a:buClr>
                <a:schemeClr val="accent2">
                  <a:lumMod val="50000"/>
                </a:schemeClr>
              </a:buClr>
              <a:buSzPct val="150000"/>
            </a:pPr>
            <a:r>
              <a:rPr lang="en-US" sz="4800" b="1" dirty="0" smtClean="0">
                <a:solidFill>
                  <a:schemeClr val="accent2"/>
                </a:solidFill>
              </a:rPr>
              <a:t>Fig. 3</a:t>
            </a:r>
            <a:r>
              <a:rPr lang="en-US" sz="4800" dirty="0" smtClean="0"/>
              <a:t>. High resolution imaging  and EDX mapping of bioactive polymer membranes reinforced with </a:t>
            </a:r>
            <a:r>
              <a:rPr lang="en-US" sz="4800" dirty="0" smtClean="0">
                <a:cs typeface="Times New Roman" panose="02020603050405020304" pitchFamily="18" charset="0"/>
              </a:rPr>
              <a:t> SiO</a:t>
            </a:r>
            <a:r>
              <a:rPr lang="en-US" sz="3600" dirty="0" smtClean="0">
                <a:cs typeface="Times New Roman" panose="02020603050405020304" pitchFamily="18" charset="0"/>
              </a:rPr>
              <a:t>2</a:t>
            </a:r>
            <a:r>
              <a:rPr lang="en-US" sz="4800" dirty="0" smtClean="0">
                <a:cs typeface="Times New Roman" panose="02020603050405020304" pitchFamily="18" charset="0"/>
              </a:rPr>
              <a:t>CaOMgO nanoparticles for </a:t>
            </a:r>
            <a:r>
              <a:rPr lang="en-US" sz="4800" dirty="0">
                <a:ea typeface="Calibri" panose="020F0502020204030204" pitchFamily="34" charset="0"/>
                <a:cs typeface="Times New Roman" panose="02020603050405020304" pitchFamily="18" charset="0"/>
              </a:rPr>
              <a:t>osteogenesis and angiogenesis</a:t>
            </a:r>
            <a:endParaRPr lang="en-US" sz="4800" dirty="0"/>
          </a:p>
        </p:txBody>
      </p:sp>
      <p:pic>
        <p:nvPicPr>
          <p:cNvPr id="48" name="Picture 4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38334" y="32133454"/>
            <a:ext cx="16679502" cy="5572734"/>
          </a:xfrm>
          <a:prstGeom prst="rect">
            <a:avLst/>
          </a:prstGeom>
        </p:spPr>
      </p:pic>
      <p:pic>
        <p:nvPicPr>
          <p:cNvPr id="49" name="Picture 48"/>
          <p:cNvPicPr>
            <a:picLocks noChangeAspect="1"/>
          </p:cNvPicPr>
          <p:nvPr/>
        </p:nvPicPr>
        <p:blipFill rotWithShape="1">
          <a:blip r:embed="rId11" cstate="print">
            <a:extLst>
              <a:ext uri="{28A0092B-C50C-407E-A947-70E740481C1C}">
                <a14:useLocalDpi xmlns:a14="http://schemas.microsoft.com/office/drawing/2010/main" val="0"/>
              </a:ext>
            </a:extLst>
          </a:blip>
          <a:srcRect l="1080" t="8914"/>
          <a:stretch/>
        </p:blipFill>
        <p:spPr>
          <a:xfrm>
            <a:off x="-53701" y="28477924"/>
            <a:ext cx="13177463" cy="9287037"/>
          </a:xfrm>
          <a:prstGeom prst="rect">
            <a:avLst/>
          </a:prstGeom>
        </p:spPr>
      </p:pic>
      <p:sp>
        <p:nvSpPr>
          <p:cNvPr id="77" name="TextBox 76"/>
          <p:cNvSpPr txBox="1"/>
          <p:nvPr/>
        </p:nvSpPr>
        <p:spPr>
          <a:xfrm>
            <a:off x="90315" y="37842327"/>
            <a:ext cx="13177463" cy="2308324"/>
          </a:xfrm>
          <a:prstGeom prst="rect">
            <a:avLst/>
          </a:prstGeom>
          <a:noFill/>
        </p:spPr>
        <p:txBody>
          <a:bodyPr wrap="square" rtlCol="0">
            <a:spAutoFit/>
          </a:bodyPr>
          <a:lstStyle/>
          <a:p>
            <a:pPr>
              <a:buClr>
                <a:schemeClr val="accent2">
                  <a:lumMod val="50000"/>
                </a:schemeClr>
              </a:buClr>
              <a:buSzPct val="150000"/>
            </a:pPr>
            <a:r>
              <a:rPr lang="en-US" sz="4800" b="1" dirty="0" smtClean="0">
                <a:solidFill>
                  <a:schemeClr val="accent2"/>
                </a:solidFill>
              </a:rPr>
              <a:t>Fig. 1</a:t>
            </a:r>
            <a:r>
              <a:rPr lang="en-US" sz="4800" dirty="0" smtClean="0"/>
              <a:t>.Identifying the oxidation state of Ni on the surface of a zeolite using XPS. Three different Ni oxidation states and the 2p spin orbit split is shown .</a:t>
            </a:r>
            <a:endParaRPr lang="en-US" sz="4800" dirty="0"/>
          </a:p>
        </p:txBody>
      </p:sp>
    </p:spTree>
    <p:extLst>
      <p:ext uri="{BB962C8B-B14F-4D97-AF65-F5344CB8AC3E}">
        <p14:creationId xmlns:p14="http://schemas.microsoft.com/office/powerpoint/2010/main" val="3116362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6931</TotalTime>
  <Words>318</Words>
  <Application>Microsoft Office PowerPoint</Application>
  <PresentationFormat>Custom</PresentationFormat>
  <Paragraphs>49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Manfredi</dc:creator>
  <cp:lastModifiedBy>DimPap</cp:lastModifiedBy>
  <cp:revision>214</cp:revision>
  <cp:lastPrinted>2014-06-12T14:32:46Z</cp:lastPrinted>
  <dcterms:created xsi:type="dcterms:W3CDTF">2014-06-09T09:15:58Z</dcterms:created>
  <dcterms:modified xsi:type="dcterms:W3CDTF">2022-08-22T10:40:12Z</dcterms:modified>
</cp:coreProperties>
</file>