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8"/>
  </p:notesMasterIdLst>
  <p:handoutMasterIdLst>
    <p:handoutMasterId r:id="rId49"/>
  </p:handoutMasterIdLst>
  <p:sldIdLst>
    <p:sldId id="256" r:id="rId5"/>
    <p:sldId id="257" r:id="rId6"/>
    <p:sldId id="258" r:id="rId7"/>
    <p:sldId id="259" r:id="rId8"/>
    <p:sldId id="260" r:id="rId9"/>
    <p:sldId id="262" r:id="rId10"/>
    <p:sldId id="263" r:id="rId11"/>
    <p:sldId id="264" r:id="rId12"/>
    <p:sldId id="275" r:id="rId13"/>
    <p:sldId id="276" r:id="rId14"/>
    <p:sldId id="279" r:id="rId15"/>
    <p:sldId id="280" r:id="rId16"/>
    <p:sldId id="288" r:id="rId17"/>
    <p:sldId id="281" r:id="rId18"/>
    <p:sldId id="282" r:id="rId19"/>
    <p:sldId id="265" r:id="rId20"/>
    <p:sldId id="266" r:id="rId21"/>
    <p:sldId id="267" r:id="rId22"/>
    <p:sldId id="270" r:id="rId23"/>
    <p:sldId id="273" r:id="rId24"/>
    <p:sldId id="271" r:id="rId25"/>
    <p:sldId id="272" r:id="rId26"/>
    <p:sldId id="277" r:id="rId27"/>
    <p:sldId id="274" r:id="rId28"/>
    <p:sldId id="283" r:id="rId29"/>
    <p:sldId id="268" r:id="rId30"/>
    <p:sldId id="269" r:id="rId31"/>
    <p:sldId id="278" r:id="rId32"/>
    <p:sldId id="287" r:id="rId33"/>
    <p:sldId id="286" r:id="rId34"/>
    <p:sldId id="284" r:id="rId35"/>
    <p:sldId id="290" r:id="rId36"/>
    <p:sldId id="291" r:id="rId37"/>
    <p:sldId id="292" r:id="rId38"/>
    <p:sldId id="293" r:id="rId39"/>
    <p:sldId id="294" r:id="rId40"/>
    <p:sldId id="296" r:id="rId41"/>
    <p:sldId id="297" r:id="rId42"/>
    <p:sldId id="298" r:id="rId43"/>
    <p:sldId id="295" r:id="rId44"/>
    <p:sldId id="299" r:id="rId45"/>
    <p:sldId id="303" r:id="rId46"/>
    <p:sldId id="304" r:id="rId47"/>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A66016-11DA-4A27-8387-C46989D46DB9}" v="1" dt="2025-07-06T17:19:15.7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4" d="100"/>
          <a:sy n="74" d="100"/>
        </p:scale>
        <p:origin x="379" y="283"/>
      </p:cViewPr>
      <p:guideLst>
        <p:guide orient="horz" pos="2160"/>
        <p:guide pos="3840"/>
      </p:guideLst>
    </p:cSldViewPr>
  </p:slideViewPr>
  <p:notesTextViewPr>
    <p:cViewPr>
      <p:scale>
        <a:sx n="1" d="1"/>
        <a:sy n="1" d="1"/>
      </p:scale>
      <p:origin x="0" y="0"/>
    </p:cViewPr>
  </p:notesTextViewPr>
  <p:notesViewPr>
    <p:cSldViewPr snapToGrid="0" showGuides="1">
      <p:cViewPr varScale="1">
        <p:scale>
          <a:sx n="88" d="100"/>
          <a:sy n="88"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tos Karazoupis" userId="002aae19e214757d" providerId="LiveId" clId="{6752A0BF-2ADB-48DF-BC67-397D98B54AFC}"/>
    <pc:docChg chg="undo custSel addSld delSld modSld sldOrd">
      <pc:chgData name="Miltos Karazoupis" userId="002aae19e214757d" providerId="LiveId" clId="{6752A0BF-2ADB-48DF-BC67-397D98B54AFC}" dt="2025-06-27T17:51:15.890" v="420" actId="6549"/>
      <pc:docMkLst>
        <pc:docMk/>
      </pc:docMkLst>
      <pc:sldChg chg="del">
        <pc:chgData name="Miltos Karazoupis" userId="002aae19e214757d" providerId="LiveId" clId="{6752A0BF-2ADB-48DF-BC67-397D98B54AFC}" dt="2025-06-27T17:39:42.163" v="403" actId="47"/>
        <pc:sldMkLst>
          <pc:docMk/>
          <pc:sldMk cId="4099469567" sldId="261"/>
        </pc:sldMkLst>
      </pc:sldChg>
      <pc:sldChg chg="ord">
        <pc:chgData name="Miltos Karazoupis" userId="002aae19e214757d" providerId="LiveId" clId="{6752A0BF-2ADB-48DF-BC67-397D98B54AFC}" dt="2025-06-27T17:39:01.771" v="402"/>
        <pc:sldMkLst>
          <pc:docMk/>
          <pc:sldMk cId="2979222885" sldId="262"/>
        </pc:sldMkLst>
      </pc:sldChg>
      <pc:sldChg chg="ord">
        <pc:chgData name="Miltos Karazoupis" userId="002aae19e214757d" providerId="LiveId" clId="{6752A0BF-2ADB-48DF-BC67-397D98B54AFC}" dt="2025-06-18T19:56:08.324" v="83"/>
        <pc:sldMkLst>
          <pc:docMk/>
          <pc:sldMk cId="1883886092" sldId="263"/>
        </pc:sldMkLst>
      </pc:sldChg>
      <pc:sldChg chg="ord">
        <pc:chgData name="Miltos Karazoupis" userId="002aae19e214757d" providerId="LiveId" clId="{6752A0BF-2ADB-48DF-BC67-397D98B54AFC}" dt="2025-06-27T17:43:58.755" v="413"/>
        <pc:sldMkLst>
          <pc:docMk/>
          <pc:sldMk cId="2881028728" sldId="268"/>
        </pc:sldMkLst>
      </pc:sldChg>
      <pc:sldChg chg="ord">
        <pc:chgData name="Miltos Karazoupis" userId="002aae19e214757d" providerId="LiveId" clId="{6752A0BF-2ADB-48DF-BC67-397D98B54AFC}" dt="2025-06-27T17:35:29.216" v="400"/>
        <pc:sldMkLst>
          <pc:docMk/>
          <pc:sldMk cId="2944729297" sldId="269"/>
        </pc:sldMkLst>
      </pc:sldChg>
      <pc:sldChg chg="ord">
        <pc:chgData name="Miltos Karazoupis" userId="002aae19e214757d" providerId="LiveId" clId="{6752A0BF-2ADB-48DF-BC67-397D98B54AFC}" dt="2025-06-18T19:57:44.112" v="87"/>
        <pc:sldMkLst>
          <pc:docMk/>
          <pc:sldMk cId="475168431" sldId="270"/>
        </pc:sldMkLst>
      </pc:sldChg>
      <pc:sldChg chg="ord">
        <pc:chgData name="Miltos Karazoupis" userId="002aae19e214757d" providerId="LiveId" clId="{6752A0BF-2ADB-48DF-BC67-397D98B54AFC}" dt="2025-06-27T17:43:23.157" v="411"/>
        <pc:sldMkLst>
          <pc:docMk/>
          <pc:sldMk cId="1840198873" sldId="271"/>
        </pc:sldMkLst>
      </pc:sldChg>
      <pc:sldChg chg="ord">
        <pc:chgData name="Miltos Karazoupis" userId="002aae19e214757d" providerId="LiveId" clId="{6752A0BF-2ADB-48DF-BC67-397D98B54AFC}" dt="2025-06-27T17:42:48.733" v="409"/>
        <pc:sldMkLst>
          <pc:docMk/>
          <pc:sldMk cId="1413719920" sldId="273"/>
        </pc:sldMkLst>
      </pc:sldChg>
      <pc:sldChg chg="modSp mod">
        <pc:chgData name="Miltos Karazoupis" userId="002aae19e214757d" providerId="LiveId" clId="{6752A0BF-2ADB-48DF-BC67-397D98B54AFC}" dt="2025-06-18T20:14:23.424" v="136" actId="20577"/>
        <pc:sldMkLst>
          <pc:docMk/>
          <pc:sldMk cId="2893804854" sldId="274"/>
        </pc:sldMkLst>
        <pc:spChg chg="mod">
          <ac:chgData name="Miltos Karazoupis" userId="002aae19e214757d" providerId="LiveId" clId="{6752A0BF-2ADB-48DF-BC67-397D98B54AFC}" dt="2025-06-18T20:14:23.424" v="136" actId="20577"/>
          <ac:spMkLst>
            <pc:docMk/>
            <pc:sldMk cId="2893804854" sldId="274"/>
            <ac:spMk id="3" creationId="{082D0DD3-B8F9-D72A-A00A-541551423404}"/>
          </ac:spMkLst>
        </pc:spChg>
      </pc:sldChg>
      <pc:sldChg chg="modSp mod ord">
        <pc:chgData name="Miltos Karazoupis" userId="002aae19e214757d" providerId="LiveId" clId="{6752A0BF-2ADB-48DF-BC67-397D98B54AFC}" dt="2025-06-27T17:51:15.890" v="420" actId="6549"/>
        <pc:sldMkLst>
          <pc:docMk/>
          <pc:sldMk cId="2567449520" sldId="275"/>
        </pc:sldMkLst>
        <pc:spChg chg="mod">
          <ac:chgData name="Miltos Karazoupis" userId="002aae19e214757d" providerId="LiveId" clId="{6752A0BF-2ADB-48DF-BC67-397D98B54AFC}" dt="2025-06-27T17:51:15.890" v="420" actId="6549"/>
          <ac:spMkLst>
            <pc:docMk/>
            <pc:sldMk cId="2567449520" sldId="275"/>
            <ac:spMk id="3" creationId="{030ACDC2-1944-D83D-38F2-936D7C3252CF}"/>
          </ac:spMkLst>
        </pc:spChg>
      </pc:sldChg>
      <pc:sldChg chg="ord">
        <pc:chgData name="Miltos Karazoupis" userId="002aae19e214757d" providerId="LiveId" clId="{6752A0BF-2ADB-48DF-BC67-397D98B54AFC}" dt="2025-06-27T17:32:36.338" v="390"/>
        <pc:sldMkLst>
          <pc:docMk/>
          <pc:sldMk cId="1046553703" sldId="276"/>
        </pc:sldMkLst>
      </pc:sldChg>
      <pc:sldChg chg="modSp mod">
        <pc:chgData name="Miltos Karazoupis" userId="002aae19e214757d" providerId="LiveId" clId="{6752A0BF-2ADB-48DF-BC67-397D98B54AFC}" dt="2025-06-27T17:45:02.569" v="417" actId="20577"/>
        <pc:sldMkLst>
          <pc:docMk/>
          <pc:sldMk cId="400439059" sldId="278"/>
        </pc:sldMkLst>
        <pc:spChg chg="mod">
          <ac:chgData name="Miltos Karazoupis" userId="002aae19e214757d" providerId="LiveId" clId="{6752A0BF-2ADB-48DF-BC67-397D98B54AFC}" dt="2025-06-27T17:45:02.569" v="417" actId="20577"/>
          <ac:spMkLst>
            <pc:docMk/>
            <pc:sldMk cId="400439059" sldId="278"/>
            <ac:spMk id="2" creationId="{965D9DCD-9013-CEE4-A311-ABF91002B639}"/>
          </ac:spMkLst>
        </pc:spChg>
      </pc:sldChg>
      <pc:sldChg chg="ord">
        <pc:chgData name="Miltos Karazoupis" userId="002aae19e214757d" providerId="LiveId" clId="{6752A0BF-2ADB-48DF-BC67-397D98B54AFC}" dt="2025-06-27T17:44:14.050" v="415"/>
        <pc:sldMkLst>
          <pc:docMk/>
          <pc:sldMk cId="2746038964" sldId="279"/>
        </pc:sldMkLst>
      </pc:sldChg>
      <pc:sldChg chg="ord">
        <pc:chgData name="Miltos Karazoupis" userId="002aae19e214757d" providerId="LiveId" clId="{6752A0BF-2ADB-48DF-BC67-397D98B54AFC}" dt="2025-06-27T17:33:10.619" v="394"/>
        <pc:sldMkLst>
          <pc:docMk/>
          <pc:sldMk cId="3127630425" sldId="280"/>
        </pc:sldMkLst>
      </pc:sldChg>
      <pc:sldChg chg="ord">
        <pc:chgData name="Miltos Karazoupis" userId="002aae19e214757d" providerId="LiveId" clId="{6752A0BF-2ADB-48DF-BC67-397D98B54AFC}" dt="2025-06-27T17:34:31.131" v="398"/>
        <pc:sldMkLst>
          <pc:docMk/>
          <pc:sldMk cId="1945328666" sldId="281"/>
        </pc:sldMkLst>
      </pc:sldChg>
      <pc:sldChg chg="ord">
        <pc:chgData name="Miltos Karazoupis" userId="002aae19e214757d" providerId="LiveId" clId="{6752A0BF-2ADB-48DF-BC67-397D98B54AFC}" dt="2025-06-27T17:42:33.378" v="407"/>
        <pc:sldMkLst>
          <pc:docMk/>
          <pc:sldMk cId="1445205477" sldId="282"/>
        </pc:sldMkLst>
      </pc:sldChg>
      <pc:sldChg chg="ord">
        <pc:chgData name="Miltos Karazoupis" userId="002aae19e214757d" providerId="LiveId" clId="{6752A0BF-2ADB-48DF-BC67-397D98B54AFC}" dt="2025-06-27T17:45:44.018" v="419"/>
        <pc:sldMkLst>
          <pc:docMk/>
          <pc:sldMk cId="3998114349" sldId="283"/>
        </pc:sldMkLst>
      </pc:sldChg>
      <pc:sldChg chg="del ord">
        <pc:chgData name="Miltos Karazoupis" userId="002aae19e214757d" providerId="LiveId" clId="{6752A0BF-2ADB-48DF-BC67-397D98B54AFC}" dt="2025-06-18T20:00:11.389" v="96" actId="47"/>
        <pc:sldMkLst>
          <pc:docMk/>
          <pc:sldMk cId="2032773087" sldId="285"/>
        </pc:sldMkLst>
      </pc:sldChg>
      <pc:sldChg chg="ord">
        <pc:chgData name="Miltos Karazoupis" userId="002aae19e214757d" providerId="LiveId" clId="{6752A0BF-2ADB-48DF-BC67-397D98B54AFC}" dt="2025-06-18T20:07:01.531" v="113"/>
        <pc:sldMkLst>
          <pc:docMk/>
          <pc:sldMk cId="3561484452" sldId="286"/>
        </pc:sldMkLst>
      </pc:sldChg>
      <pc:sldChg chg="ord">
        <pc:chgData name="Miltos Karazoupis" userId="002aae19e214757d" providerId="LiveId" clId="{6752A0BF-2ADB-48DF-BC67-397D98B54AFC}" dt="2025-06-18T20:06:50.721" v="111"/>
        <pc:sldMkLst>
          <pc:docMk/>
          <pc:sldMk cId="2769862388" sldId="287"/>
        </pc:sldMkLst>
      </pc:sldChg>
      <pc:sldChg chg="modSp mod ord">
        <pc:chgData name="Miltos Karazoupis" userId="002aae19e214757d" providerId="LiveId" clId="{6752A0BF-2ADB-48DF-BC67-397D98B54AFC}" dt="2025-06-27T17:33:45.040" v="396"/>
        <pc:sldMkLst>
          <pc:docMk/>
          <pc:sldMk cId="2828350193" sldId="288"/>
        </pc:sldMkLst>
        <pc:spChg chg="mod">
          <ac:chgData name="Miltos Karazoupis" userId="002aae19e214757d" providerId="LiveId" clId="{6752A0BF-2ADB-48DF-BC67-397D98B54AFC}" dt="2025-06-18T10:39:37.845" v="79" actId="20577"/>
          <ac:spMkLst>
            <pc:docMk/>
            <pc:sldMk cId="2828350193" sldId="288"/>
            <ac:spMk id="3" creationId="{1814505F-A14B-BD53-96B1-054AF17C0701}"/>
          </ac:spMkLst>
        </pc:spChg>
      </pc:sldChg>
      <pc:sldChg chg="del ord">
        <pc:chgData name="Miltos Karazoupis" userId="002aae19e214757d" providerId="LiveId" clId="{6752A0BF-2ADB-48DF-BC67-397D98B54AFC}" dt="2025-06-27T17:44:50.451" v="416" actId="47"/>
        <pc:sldMkLst>
          <pc:docMk/>
          <pc:sldMk cId="577938459" sldId="289"/>
        </pc:sldMkLst>
      </pc:sldChg>
      <pc:sldChg chg="ord">
        <pc:chgData name="Miltos Karazoupis" userId="002aae19e214757d" providerId="LiveId" clId="{6752A0BF-2ADB-48DF-BC67-397D98B54AFC}" dt="2025-06-18T10:25:35.140" v="8"/>
        <pc:sldMkLst>
          <pc:docMk/>
          <pc:sldMk cId="3583071692" sldId="296"/>
        </pc:sldMkLst>
      </pc:sldChg>
      <pc:sldChg chg="ord">
        <pc:chgData name="Miltos Karazoupis" userId="002aae19e214757d" providerId="LiveId" clId="{6752A0BF-2ADB-48DF-BC67-397D98B54AFC}" dt="2025-06-18T10:25:44.024" v="10"/>
        <pc:sldMkLst>
          <pc:docMk/>
          <pc:sldMk cId="4087742020" sldId="297"/>
        </pc:sldMkLst>
      </pc:sldChg>
      <pc:sldChg chg="ord">
        <pc:chgData name="Miltos Karazoupis" userId="002aae19e214757d" providerId="LiveId" clId="{6752A0BF-2ADB-48DF-BC67-397D98B54AFC}" dt="2025-06-18T20:05:02.261" v="105"/>
        <pc:sldMkLst>
          <pc:docMk/>
          <pc:sldMk cId="3992833293" sldId="298"/>
        </pc:sldMkLst>
      </pc:sldChg>
      <pc:sldChg chg="ord">
        <pc:chgData name="Miltos Karazoupis" userId="002aae19e214757d" providerId="LiveId" clId="{6752A0BF-2ADB-48DF-BC67-397D98B54AFC}" dt="2025-06-18T20:04:42.559" v="103"/>
        <pc:sldMkLst>
          <pc:docMk/>
          <pc:sldMk cId="2633607544" sldId="299"/>
        </pc:sldMkLst>
      </pc:sldChg>
      <pc:sldChg chg="del">
        <pc:chgData name="Miltos Karazoupis" userId="002aae19e214757d" providerId="LiveId" clId="{6752A0BF-2ADB-48DF-BC67-397D98B54AFC}" dt="2025-06-18T20:03:25.952" v="99" actId="47"/>
        <pc:sldMkLst>
          <pc:docMk/>
          <pc:sldMk cId="2521532437" sldId="300"/>
        </pc:sldMkLst>
      </pc:sldChg>
      <pc:sldChg chg="del">
        <pc:chgData name="Miltos Karazoupis" userId="002aae19e214757d" providerId="LiveId" clId="{6752A0BF-2ADB-48DF-BC67-397D98B54AFC}" dt="2025-06-18T20:03:37.847" v="100" actId="47"/>
        <pc:sldMkLst>
          <pc:docMk/>
          <pc:sldMk cId="2998410333" sldId="301"/>
        </pc:sldMkLst>
      </pc:sldChg>
      <pc:sldChg chg="del">
        <pc:chgData name="Miltos Karazoupis" userId="002aae19e214757d" providerId="LiveId" clId="{6752A0BF-2ADB-48DF-BC67-397D98B54AFC}" dt="2025-06-18T20:03:45.974" v="101" actId="47"/>
        <pc:sldMkLst>
          <pc:docMk/>
          <pc:sldMk cId="3730683982" sldId="302"/>
        </pc:sldMkLst>
      </pc:sldChg>
      <pc:sldChg chg="modSp add del mod">
        <pc:chgData name="Miltos Karazoupis" userId="002aae19e214757d" providerId="LiveId" clId="{6752A0BF-2ADB-48DF-BC67-397D98B54AFC}" dt="2025-06-18T20:20:41.116" v="310" actId="5793"/>
        <pc:sldMkLst>
          <pc:docMk/>
          <pc:sldMk cId="2860330432" sldId="303"/>
        </pc:sldMkLst>
        <pc:spChg chg="mod">
          <ac:chgData name="Miltos Karazoupis" userId="002aae19e214757d" providerId="LiveId" clId="{6752A0BF-2ADB-48DF-BC67-397D98B54AFC}" dt="2025-06-18T20:20:41.116" v="310" actId="5793"/>
          <ac:spMkLst>
            <pc:docMk/>
            <pc:sldMk cId="2860330432" sldId="303"/>
            <ac:spMk id="3" creationId="{C1A5EEEB-9894-EF13-CD77-B7FE047F46E5}"/>
          </ac:spMkLst>
        </pc:spChg>
      </pc:sldChg>
      <pc:sldChg chg="modSp add del mod">
        <pc:chgData name="Miltos Karazoupis" userId="002aae19e214757d" providerId="LiveId" clId="{6752A0BF-2ADB-48DF-BC67-397D98B54AFC}" dt="2025-06-18T20:17:32.669" v="267" actId="47"/>
        <pc:sldMkLst>
          <pc:docMk/>
          <pc:sldMk cId="2477984562" sldId="304"/>
        </pc:sldMkLst>
      </pc:sldChg>
      <pc:sldChg chg="addSp delSp modSp new mod modClrScheme chgLayout">
        <pc:chgData name="Miltos Karazoupis" userId="002aae19e214757d" providerId="LiveId" clId="{6752A0BF-2ADB-48DF-BC67-397D98B54AFC}" dt="2025-06-18T20:31:01.154" v="376" actId="122"/>
        <pc:sldMkLst>
          <pc:docMk/>
          <pc:sldMk cId="4018015673" sldId="304"/>
        </pc:sldMkLst>
        <pc:spChg chg="mod">
          <ac:chgData name="Miltos Karazoupis" userId="002aae19e214757d" providerId="LiveId" clId="{6752A0BF-2ADB-48DF-BC67-397D98B54AFC}" dt="2025-06-18T20:31:01.154" v="376" actId="122"/>
          <ac:spMkLst>
            <pc:docMk/>
            <pc:sldMk cId="4018015673" sldId="304"/>
            <ac:spMk id="2" creationId="{FC68CC8B-7728-A707-2AE9-844F9A0DB7E7}"/>
          </ac:spMkLst>
        </pc:spChg>
        <pc:spChg chg="add mod">
          <ac:chgData name="Miltos Karazoupis" userId="002aae19e214757d" providerId="LiveId" clId="{6752A0BF-2ADB-48DF-BC67-397D98B54AFC}" dt="2025-06-18T20:25:31.352" v="375" actId="27636"/>
          <ac:spMkLst>
            <pc:docMk/>
            <pc:sldMk cId="4018015673" sldId="304"/>
            <ac:spMk id="8" creationId="{640959BF-A925-A197-853D-FCBBDD82B630}"/>
          </ac:spMkLst>
        </pc:spChg>
      </pc:sldChg>
      <pc:sldChg chg="del">
        <pc:chgData name="Miltos Karazoupis" userId="002aae19e214757d" providerId="LiveId" clId="{6752A0BF-2ADB-48DF-BC67-397D98B54AFC}" dt="2025-06-18T20:15:01.807" v="137" actId="47"/>
        <pc:sldMkLst>
          <pc:docMk/>
          <pc:sldMk cId="2759447333" sldId="305"/>
        </pc:sldMkLst>
      </pc:sldChg>
      <pc:sldChg chg="modSp new del mod">
        <pc:chgData name="Miltos Karazoupis" userId="002aae19e214757d" providerId="LiveId" clId="{6752A0BF-2ADB-48DF-BC67-397D98B54AFC}" dt="2025-06-18T10:25:11.269" v="6" actId="47"/>
        <pc:sldMkLst>
          <pc:docMk/>
          <pc:sldMk cId="2301515442" sldId="306"/>
        </pc:sldMkLst>
      </pc:sldChg>
      <pc:sldChg chg="new del">
        <pc:chgData name="Miltos Karazoupis" userId="002aae19e214757d" providerId="LiveId" clId="{6752A0BF-2ADB-48DF-BC67-397D98B54AFC}" dt="2025-06-18T10:23:19.342" v="1" actId="680"/>
        <pc:sldMkLst>
          <pc:docMk/>
          <pc:sldMk cId="2472431463" sldId="306"/>
        </pc:sldMkLst>
      </pc:sldChg>
    </pc:docChg>
  </pc:docChgLst>
  <pc:docChgLst>
    <pc:chgData name="Miltos Karazoupis" userId="002aae19e214757d" providerId="LiveId" clId="{D0A66016-11DA-4A27-8387-C46989D46DB9}"/>
    <pc:docChg chg="custSel modSld sldOrd">
      <pc:chgData name="Miltos Karazoupis" userId="002aae19e214757d" providerId="LiveId" clId="{D0A66016-11DA-4A27-8387-C46989D46DB9}" dt="2025-07-06T17:19:20.231" v="28" actId="962"/>
      <pc:docMkLst>
        <pc:docMk/>
      </pc:docMkLst>
      <pc:sldChg chg="addSp delSp modSp mod">
        <pc:chgData name="Miltos Karazoupis" userId="002aae19e214757d" providerId="LiveId" clId="{D0A66016-11DA-4A27-8387-C46989D46DB9}" dt="2025-07-06T17:19:20.231" v="28" actId="962"/>
        <pc:sldMkLst>
          <pc:docMk/>
          <pc:sldMk cId="1652133998" sldId="256"/>
        </pc:sldMkLst>
        <pc:spChg chg="add del mod">
          <ac:chgData name="Miltos Karazoupis" userId="002aae19e214757d" providerId="LiveId" clId="{D0A66016-11DA-4A27-8387-C46989D46DB9}" dt="2025-07-06T17:19:15.700" v="24"/>
          <ac:spMkLst>
            <pc:docMk/>
            <pc:sldMk cId="1652133998" sldId="256"/>
            <ac:spMk id="3" creationId="{2D8636FE-7C10-8BC1-5AD5-ECB919433F16}"/>
          </ac:spMkLst>
        </pc:spChg>
        <pc:picChg chg="add mod">
          <ac:chgData name="Miltos Karazoupis" userId="002aae19e214757d" providerId="LiveId" clId="{D0A66016-11DA-4A27-8387-C46989D46DB9}" dt="2025-07-06T17:19:20.231" v="28" actId="962"/>
          <ac:picMkLst>
            <pc:docMk/>
            <pc:sldMk cId="1652133998" sldId="256"/>
            <ac:picMk id="5" creationId="{607BEB68-ADF6-6771-F823-CDF01AA44A31}"/>
          </ac:picMkLst>
        </pc:picChg>
        <pc:picChg chg="del">
          <ac:chgData name="Miltos Karazoupis" userId="002aae19e214757d" providerId="LiveId" clId="{D0A66016-11DA-4A27-8387-C46989D46DB9}" dt="2025-07-06T17:19:12.072" v="23" actId="478"/>
          <ac:picMkLst>
            <pc:docMk/>
            <pc:sldMk cId="1652133998" sldId="256"/>
            <ac:picMk id="12" creationId="{2128BE6A-F3B7-541E-A01D-7B8648F39E26}"/>
          </ac:picMkLst>
        </pc:picChg>
      </pc:sldChg>
      <pc:sldChg chg="modSp mod">
        <pc:chgData name="Miltos Karazoupis" userId="002aae19e214757d" providerId="LiveId" clId="{D0A66016-11DA-4A27-8387-C46989D46DB9}" dt="2025-06-29T07:55:07.688" v="11" actId="20577"/>
        <pc:sldMkLst>
          <pc:docMk/>
          <pc:sldMk cId="1937754206" sldId="260"/>
        </pc:sldMkLst>
        <pc:spChg chg="mod">
          <ac:chgData name="Miltos Karazoupis" userId="002aae19e214757d" providerId="LiveId" clId="{D0A66016-11DA-4A27-8387-C46989D46DB9}" dt="2025-06-29T07:55:07.688" v="11" actId="20577"/>
          <ac:spMkLst>
            <pc:docMk/>
            <pc:sldMk cId="1937754206" sldId="260"/>
            <ac:spMk id="2" creationId="{F11ED5FE-2FBD-7050-658F-19A2844CB4ED}"/>
          </ac:spMkLst>
        </pc:spChg>
      </pc:sldChg>
      <pc:sldChg chg="ord">
        <pc:chgData name="Miltos Karazoupis" userId="002aae19e214757d" providerId="LiveId" clId="{D0A66016-11DA-4A27-8387-C46989D46DB9}" dt="2025-07-06T17:07:26.419" v="14"/>
        <pc:sldMkLst>
          <pc:docMk/>
          <pc:sldMk cId="2061456442" sldId="265"/>
        </pc:sldMkLst>
      </pc:sldChg>
      <pc:sldChg chg="modSp mod ord">
        <pc:chgData name="Miltos Karazoupis" userId="002aae19e214757d" providerId="LiveId" clId="{D0A66016-11DA-4A27-8387-C46989D46DB9}" dt="2025-07-06T17:07:26.419" v="14"/>
        <pc:sldMkLst>
          <pc:docMk/>
          <pc:sldMk cId="3547463942" sldId="266"/>
        </pc:sldMkLst>
        <pc:spChg chg="mod">
          <ac:chgData name="Miltos Karazoupis" userId="002aae19e214757d" providerId="LiveId" clId="{D0A66016-11DA-4A27-8387-C46989D46DB9}" dt="2025-06-29T07:55:42.016" v="12" actId="20577"/>
          <ac:spMkLst>
            <pc:docMk/>
            <pc:sldMk cId="3547463942" sldId="266"/>
            <ac:spMk id="2" creationId="{9BDEC98B-2D9A-E554-6DE9-0A1D3DFC293A}"/>
          </ac:spMkLst>
        </pc:spChg>
      </pc:sldChg>
      <pc:sldChg chg="ord">
        <pc:chgData name="Miltos Karazoupis" userId="002aae19e214757d" providerId="LiveId" clId="{D0A66016-11DA-4A27-8387-C46989D46DB9}" dt="2025-07-06T17:07:26.419" v="14"/>
        <pc:sldMkLst>
          <pc:docMk/>
          <pc:sldMk cId="968571202" sldId="267"/>
        </pc:sldMkLst>
      </pc:sldChg>
      <pc:sldChg chg="modSp mod ord">
        <pc:chgData name="Miltos Karazoupis" userId="002aae19e214757d" providerId="LiveId" clId="{D0A66016-11DA-4A27-8387-C46989D46DB9}" dt="2025-07-06T17:13:21.635" v="20"/>
        <pc:sldMkLst>
          <pc:docMk/>
          <pc:sldMk cId="2881028728" sldId="268"/>
        </pc:sldMkLst>
        <pc:spChg chg="mod">
          <ac:chgData name="Miltos Karazoupis" userId="002aae19e214757d" providerId="LiveId" clId="{D0A66016-11DA-4A27-8387-C46989D46DB9}" dt="2025-06-29T07:52:52.696" v="7" actId="20577"/>
          <ac:spMkLst>
            <pc:docMk/>
            <pc:sldMk cId="2881028728" sldId="268"/>
            <ac:spMk id="2" creationId="{D28FCDBF-8FDD-4C8A-DFBF-2897C6DF457B}"/>
          </ac:spMkLst>
        </pc:spChg>
      </pc:sldChg>
      <pc:sldChg chg="modSp mod ord">
        <pc:chgData name="Miltos Karazoupis" userId="002aae19e214757d" providerId="LiveId" clId="{D0A66016-11DA-4A27-8387-C46989D46DB9}" dt="2025-07-06T17:13:21.635" v="20"/>
        <pc:sldMkLst>
          <pc:docMk/>
          <pc:sldMk cId="2944729297" sldId="269"/>
        </pc:sldMkLst>
        <pc:spChg chg="mod">
          <ac:chgData name="Miltos Karazoupis" userId="002aae19e214757d" providerId="LiveId" clId="{D0A66016-11DA-4A27-8387-C46989D46DB9}" dt="2025-06-29T07:52:44.031" v="6" actId="20577"/>
          <ac:spMkLst>
            <pc:docMk/>
            <pc:sldMk cId="2944729297" sldId="269"/>
            <ac:spMk id="2" creationId="{7D622228-AA97-887F-C12C-E084D3535B2C}"/>
          </ac:spMkLst>
        </pc:spChg>
      </pc:sldChg>
      <pc:sldChg chg="modSp mod ord">
        <pc:chgData name="Miltos Karazoupis" userId="002aae19e214757d" providerId="LiveId" clId="{D0A66016-11DA-4A27-8387-C46989D46DB9}" dt="2025-07-06T17:08:29.923" v="16"/>
        <pc:sldMkLst>
          <pc:docMk/>
          <pc:sldMk cId="475168431" sldId="270"/>
        </pc:sldMkLst>
        <pc:spChg chg="mod">
          <ac:chgData name="Miltos Karazoupis" userId="002aae19e214757d" providerId="LiveId" clId="{D0A66016-11DA-4A27-8387-C46989D46DB9}" dt="2025-06-29T07:53:55.129" v="10" actId="20577"/>
          <ac:spMkLst>
            <pc:docMk/>
            <pc:sldMk cId="475168431" sldId="270"/>
            <ac:spMk id="2" creationId="{C0E3FAAB-EC42-2D1F-F113-B145BD59AD2C}"/>
          </ac:spMkLst>
        </pc:spChg>
      </pc:sldChg>
      <pc:sldChg chg="ord">
        <pc:chgData name="Miltos Karazoupis" userId="002aae19e214757d" providerId="LiveId" clId="{D0A66016-11DA-4A27-8387-C46989D46DB9}" dt="2025-07-06T17:12:26.360" v="18"/>
        <pc:sldMkLst>
          <pc:docMk/>
          <pc:sldMk cId="2939881826" sldId="277"/>
        </pc:sldMkLst>
      </pc:sldChg>
      <pc:sldChg chg="ord">
        <pc:chgData name="Miltos Karazoupis" userId="002aae19e214757d" providerId="LiveId" clId="{D0A66016-11DA-4A27-8387-C46989D46DB9}" dt="2025-07-06T17:15:17.343" v="22"/>
        <pc:sldMkLst>
          <pc:docMk/>
          <pc:sldMk cId="2746038964" sldId="279"/>
        </pc:sldMkLst>
      </pc:sldChg>
      <pc:sldChg chg="modSp mod">
        <pc:chgData name="Miltos Karazoupis" userId="002aae19e214757d" providerId="LiveId" clId="{D0A66016-11DA-4A27-8387-C46989D46DB9}" dt="2025-06-29T07:53:10.005" v="8" actId="20577"/>
        <pc:sldMkLst>
          <pc:docMk/>
          <pc:sldMk cId="1945328666" sldId="281"/>
        </pc:sldMkLst>
        <pc:spChg chg="mod">
          <ac:chgData name="Miltos Karazoupis" userId="002aae19e214757d" providerId="LiveId" clId="{D0A66016-11DA-4A27-8387-C46989D46DB9}" dt="2025-06-29T07:53:10.005" v="8" actId="20577"/>
          <ac:spMkLst>
            <pc:docMk/>
            <pc:sldMk cId="1945328666" sldId="281"/>
            <ac:spMk id="2" creationId="{A9F6C5A5-99DA-8BBB-C4B0-0A72EF454C1D}"/>
          </ac:spMkLst>
        </pc:spChg>
      </pc:sldChg>
      <pc:sldChg chg="modSp mod">
        <pc:chgData name="Miltos Karazoupis" userId="002aae19e214757d" providerId="LiveId" clId="{D0A66016-11DA-4A27-8387-C46989D46DB9}" dt="2025-06-29T07:52:05.018" v="4" actId="20577"/>
        <pc:sldMkLst>
          <pc:docMk/>
          <pc:sldMk cId="1663935831" sldId="284"/>
        </pc:sldMkLst>
        <pc:spChg chg="mod">
          <ac:chgData name="Miltos Karazoupis" userId="002aae19e214757d" providerId="LiveId" clId="{D0A66016-11DA-4A27-8387-C46989D46DB9}" dt="2025-06-29T07:52:05.018" v="4" actId="20577"/>
          <ac:spMkLst>
            <pc:docMk/>
            <pc:sldMk cId="1663935831" sldId="284"/>
            <ac:spMk id="2" creationId="{143A680C-61FB-D2AC-F866-63C2066ACDBF}"/>
          </ac:spMkLst>
        </pc:spChg>
      </pc:sldChg>
      <pc:sldChg chg="modSp mod">
        <pc:chgData name="Miltos Karazoupis" userId="002aae19e214757d" providerId="LiveId" clId="{D0A66016-11DA-4A27-8387-C46989D46DB9}" dt="2025-06-29T07:52:17.611" v="5" actId="20577"/>
        <pc:sldMkLst>
          <pc:docMk/>
          <pc:sldMk cId="2769862388" sldId="287"/>
        </pc:sldMkLst>
        <pc:spChg chg="mod">
          <ac:chgData name="Miltos Karazoupis" userId="002aae19e214757d" providerId="LiveId" clId="{D0A66016-11DA-4A27-8387-C46989D46DB9}" dt="2025-06-29T07:52:17.611" v="5" actId="20577"/>
          <ac:spMkLst>
            <pc:docMk/>
            <pc:sldMk cId="2769862388" sldId="287"/>
            <ac:spMk id="2" creationId="{C765DFBF-4E20-AE57-BCE2-EC0286C95A32}"/>
          </ac:spMkLst>
        </pc:spChg>
      </pc:sldChg>
      <pc:sldChg chg="modSp mod">
        <pc:chgData name="Miltos Karazoupis" userId="002aae19e214757d" providerId="LiveId" clId="{D0A66016-11DA-4A27-8387-C46989D46DB9}" dt="2025-06-29T07:53:17.410" v="9" actId="20577"/>
        <pc:sldMkLst>
          <pc:docMk/>
          <pc:sldMk cId="2828350193" sldId="288"/>
        </pc:sldMkLst>
        <pc:spChg chg="mod">
          <ac:chgData name="Miltos Karazoupis" userId="002aae19e214757d" providerId="LiveId" clId="{D0A66016-11DA-4A27-8387-C46989D46DB9}" dt="2025-06-29T07:53:17.410" v="9" actId="20577"/>
          <ac:spMkLst>
            <pc:docMk/>
            <pc:sldMk cId="2828350193" sldId="288"/>
            <ac:spMk id="2" creationId="{93E0AEFB-B2E4-8933-85BC-4CCEE0A7291D}"/>
          </ac:spMkLst>
        </pc:spChg>
      </pc:sldChg>
      <pc:sldChg chg="modSp mod">
        <pc:chgData name="Miltos Karazoupis" userId="002aae19e214757d" providerId="LiveId" clId="{D0A66016-11DA-4A27-8387-C46989D46DB9}" dt="2025-06-29T07:51:10.460" v="1" actId="20577"/>
        <pc:sldMkLst>
          <pc:docMk/>
          <pc:sldMk cId="549194793" sldId="290"/>
        </pc:sldMkLst>
        <pc:spChg chg="mod">
          <ac:chgData name="Miltos Karazoupis" userId="002aae19e214757d" providerId="LiveId" clId="{D0A66016-11DA-4A27-8387-C46989D46DB9}" dt="2025-06-29T07:51:10.460" v="1" actId="20577"/>
          <ac:spMkLst>
            <pc:docMk/>
            <pc:sldMk cId="549194793" sldId="290"/>
            <ac:spMk id="2" creationId="{9AF8C587-8656-7781-089B-17BCB1C8970A}"/>
          </ac:spMkLst>
        </pc:spChg>
      </pc:sldChg>
      <pc:sldChg chg="modSp mod">
        <pc:chgData name="Miltos Karazoupis" userId="002aae19e214757d" providerId="LiveId" clId="{D0A66016-11DA-4A27-8387-C46989D46DB9}" dt="2025-06-29T07:49:40.760" v="0" actId="20577"/>
        <pc:sldMkLst>
          <pc:docMk/>
          <pc:sldMk cId="3244074773" sldId="292"/>
        </pc:sldMkLst>
        <pc:spChg chg="mod">
          <ac:chgData name="Miltos Karazoupis" userId="002aae19e214757d" providerId="LiveId" clId="{D0A66016-11DA-4A27-8387-C46989D46DB9}" dt="2025-06-29T07:49:40.760" v="0" actId="20577"/>
          <ac:spMkLst>
            <pc:docMk/>
            <pc:sldMk cId="3244074773" sldId="292"/>
            <ac:spMk id="2" creationId="{334BEAE3-838E-34E4-0F7B-2DB0942899BA}"/>
          </ac:spMkLst>
        </pc:spChg>
      </pc:sldChg>
      <pc:sldChg chg="modSp mod">
        <pc:chgData name="Miltos Karazoupis" userId="002aae19e214757d" providerId="LiveId" clId="{D0A66016-11DA-4A27-8387-C46989D46DB9}" dt="2025-06-29T07:51:30.544" v="2" actId="20577"/>
        <pc:sldMkLst>
          <pc:docMk/>
          <pc:sldMk cId="2309140575" sldId="295"/>
        </pc:sldMkLst>
        <pc:spChg chg="mod">
          <ac:chgData name="Miltos Karazoupis" userId="002aae19e214757d" providerId="LiveId" clId="{D0A66016-11DA-4A27-8387-C46989D46DB9}" dt="2025-06-29T07:51:30.544" v="2" actId="20577"/>
          <ac:spMkLst>
            <pc:docMk/>
            <pc:sldMk cId="2309140575" sldId="295"/>
            <ac:spMk id="2" creationId="{C3616FF4-F1C0-943F-8924-F7369AE6319D}"/>
          </ac:spMkLst>
        </pc:spChg>
      </pc:sldChg>
      <pc:sldChg chg="modSp mod">
        <pc:chgData name="Miltos Karazoupis" userId="002aae19e214757d" providerId="LiveId" clId="{D0A66016-11DA-4A27-8387-C46989D46DB9}" dt="2025-06-29T07:51:47.284" v="3" actId="20577"/>
        <pc:sldMkLst>
          <pc:docMk/>
          <pc:sldMk cId="3992833293" sldId="298"/>
        </pc:sldMkLst>
        <pc:spChg chg="mod">
          <ac:chgData name="Miltos Karazoupis" userId="002aae19e214757d" providerId="LiveId" clId="{D0A66016-11DA-4A27-8387-C46989D46DB9}" dt="2025-06-29T07:51:47.284" v="3" actId="20577"/>
          <ac:spMkLst>
            <pc:docMk/>
            <pc:sldMk cId="3992833293" sldId="298"/>
            <ac:spMk id="2" creationId="{5B648615-7F2C-3BDD-0EB8-85223E173EAE}"/>
          </ac:spMkLst>
        </pc:spChg>
      </pc:sldChg>
    </pc:docChg>
  </pc:docChgLst>
  <pc:docChgLst>
    <pc:chgData name="Miltos Karazoupis" userId="002aae19e214757d" providerId="LiveId" clId="{3EC932C7-52D3-42DA-BFA1-AA73AE17D0C0}"/>
    <pc:docChg chg="addSld modSld">
      <pc:chgData name="Miltos Karazoupis" userId="002aae19e214757d" providerId="LiveId" clId="{3EC932C7-52D3-42DA-BFA1-AA73AE17D0C0}" dt="2025-05-02T05:41:56.271" v="183"/>
      <pc:docMkLst>
        <pc:docMk/>
      </pc:docMkLst>
      <pc:sldChg chg="modSp new mod">
        <pc:chgData name="Miltos Karazoupis" userId="002aae19e214757d" providerId="LiveId" clId="{3EC932C7-52D3-42DA-BFA1-AA73AE17D0C0}" dt="2025-04-30T21:26:18.388" v="33" actId="20577"/>
        <pc:sldMkLst>
          <pc:docMk/>
          <pc:sldMk cId="3031124976" sldId="259"/>
        </pc:sldMkLst>
        <pc:spChg chg="mod">
          <ac:chgData name="Miltos Karazoupis" userId="002aae19e214757d" providerId="LiveId" clId="{3EC932C7-52D3-42DA-BFA1-AA73AE17D0C0}" dt="2025-04-30T21:25:09.656" v="1"/>
          <ac:spMkLst>
            <pc:docMk/>
            <pc:sldMk cId="3031124976" sldId="259"/>
            <ac:spMk id="2" creationId="{324F7FEB-5643-92A4-F89F-7C909DF0EC8D}"/>
          </ac:spMkLst>
        </pc:spChg>
        <pc:spChg chg="mod">
          <ac:chgData name="Miltos Karazoupis" userId="002aae19e214757d" providerId="LiveId" clId="{3EC932C7-52D3-42DA-BFA1-AA73AE17D0C0}" dt="2025-04-30T21:26:18.388" v="33" actId="20577"/>
          <ac:spMkLst>
            <pc:docMk/>
            <pc:sldMk cId="3031124976" sldId="259"/>
            <ac:spMk id="3" creationId="{26DC59A3-5F24-D914-1583-EBCEA97D53A0}"/>
          </ac:spMkLst>
        </pc:spChg>
      </pc:sldChg>
      <pc:sldChg chg="modSp new mod">
        <pc:chgData name="Miltos Karazoupis" userId="002aae19e214757d" providerId="LiveId" clId="{3EC932C7-52D3-42DA-BFA1-AA73AE17D0C0}" dt="2025-04-30T21:28:46.519" v="43" actId="123"/>
        <pc:sldMkLst>
          <pc:docMk/>
          <pc:sldMk cId="1937754206" sldId="260"/>
        </pc:sldMkLst>
        <pc:spChg chg="mod">
          <ac:chgData name="Miltos Karazoupis" userId="002aae19e214757d" providerId="LiveId" clId="{3EC932C7-52D3-42DA-BFA1-AA73AE17D0C0}" dt="2025-04-30T21:28:08.510" v="35"/>
          <ac:spMkLst>
            <pc:docMk/>
            <pc:sldMk cId="1937754206" sldId="260"/>
            <ac:spMk id="2" creationId="{F11ED5FE-2FBD-7050-658F-19A2844CB4ED}"/>
          </ac:spMkLst>
        </pc:spChg>
        <pc:spChg chg="mod">
          <ac:chgData name="Miltos Karazoupis" userId="002aae19e214757d" providerId="LiveId" clId="{3EC932C7-52D3-42DA-BFA1-AA73AE17D0C0}" dt="2025-04-30T21:28:46.519" v="43" actId="123"/>
          <ac:spMkLst>
            <pc:docMk/>
            <pc:sldMk cId="1937754206" sldId="260"/>
            <ac:spMk id="3" creationId="{DA9DF884-6A52-6DAC-17A6-35969797CD66}"/>
          </ac:spMkLst>
        </pc:spChg>
      </pc:sldChg>
      <pc:sldChg chg="modSp new mod">
        <pc:chgData name="Miltos Karazoupis" userId="002aae19e214757d" providerId="LiveId" clId="{3EC932C7-52D3-42DA-BFA1-AA73AE17D0C0}" dt="2025-04-30T21:30:03.533" v="48" actId="123"/>
        <pc:sldMkLst>
          <pc:docMk/>
          <pc:sldMk cId="4099469567" sldId="261"/>
        </pc:sldMkLst>
      </pc:sldChg>
      <pc:sldChg chg="modSp new mod">
        <pc:chgData name="Miltos Karazoupis" userId="002aae19e214757d" providerId="LiveId" clId="{3EC932C7-52D3-42DA-BFA1-AA73AE17D0C0}" dt="2025-04-30T21:32:23.444" v="53" actId="123"/>
        <pc:sldMkLst>
          <pc:docMk/>
          <pc:sldMk cId="2979222885" sldId="262"/>
        </pc:sldMkLst>
        <pc:spChg chg="mod">
          <ac:chgData name="Miltos Karazoupis" userId="002aae19e214757d" providerId="LiveId" clId="{3EC932C7-52D3-42DA-BFA1-AA73AE17D0C0}" dt="2025-04-30T21:31:22.867" v="50"/>
          <ac:spMkLst>
            <pc:docMk/>
            <pc:sldMk cId="2979222885" sldId="262"/>
            <ac:spMk id="2" creationId="{14C93FA5-58E7-8B20-470E-F6A5C5BB0193}"/>
          </ac:spMkLst>
        </pc:spChg>
        <pc:spChg chg="mod">
          <ac:chgData name="Miltos Karazoupis" userId="002aae19e214757d" providerId="LiveId" clId="{3EC932C7-52D3-42DA-BFA1-AA73AE17D0C0}" dt="2025-04-30T21:32:23.444" v="53" actId="123"/>
          <ac:spMkLst>
            <pc:docMk/>
            <pc:sldMk cId="2979222885" sldId="262"/>
            <ac:spMk id="3" creationId="{FE98C324-C20D-9D30-66CD-DE6094A2FF66}"/>
          </ac:spMkLst>
        </pc:spChg>
      </pc:sldChg>
      <pc:sldChg chg="modSp new mod">
        <pc:chgData name="Miltos Karazoupis" userId="002aae19e214757d" providerId="LiveId" clId="{3EC932C7-52D3-42DA-BFA1-AA73AE17D0C0}" dt="2025-05-02T04:59:25.824" v="56"/>
        <pc:sldMkLst>
          <pc:docMk/>
          <pc:sldMk cId="1883886092" sldId="263"/>
        </pc:sldMkLst>
        <pc:spChg chg="mod">
          <ac:chgData name="Miltos Karazoupis" userId="002aae19e214757d" providerId="LiveId" clId="{3EC932C7-52D3-42DA-BFA1-AA73AE17D0C0}" dt="2025-05-02T04:59:08.074" v="55"/>
          <ac:spMkLst>
            <pc:docMk/>
            <pc:sldMk cId="1883886092" sldId="263"/>
            <ac:spMk id="2" creationId="{3713D4E3-4A71-8EF4-61F5-379D3FEDE987}"/>
          </ac:spMkLst>
        </pc:spChg>
        <pc:spChg chg="mod">
          <ac:chgData name="Miltos Karazoupis" userId="002aae19e214757d" providerId="LiveId" clId="{3EC932C7-52D3-42DA-BFA1-AA73AE17D0C0}" dt="2025-05-02T04:59:25.824" v="56"/>
          <ac:spMkLst>
            <pc:docMk/>
            <pc:sldMk cId="1883886092" sldId="263"/>
            <ac:spMk id="3" creationId="{6AED5D83-934B-5293-24A4-2B89652FEA1D}"/>
          </ac:spMkLst>
        </pc:spChg>
      </pc:sldChg>
      <pc:sldChg chg="modSp new mod">
        <pc:chgData name="Miltos Karazoupis" userId="002aae19e214757d" providerId="LiveId" clId="{3EC932C7-52D3-42DA-BFA1-AA73AE17D0C0}" dt="2025-05-02T05:00:09.454" v="59"/>
        <pc:sldMkLst>
          <pc:docMk/>
          <pc:sldMk cId="664621292" sldId="264"/>
        </pc:sldMkLst>
        <pc:spChg chg="mod">
          <ac:chgData name="Miltos Karazoupis" userId="002aae19e214757d" providerId="LiveId" clId="{3EC932C7-52D3-42DA-BFA1-AA73AE17D0C0}" dt="2025-05-02T04:59:48.608" v="58"/>
          <ac:spMkLst>
            <pc:docMk/>
            <pc:sldMk cId="664621292" sldId="264"/>
            <ac:spMk id="2" creationId="{F8916E77-F51C-FAE5-9563-A4F2898C8030}"/>
          </ac:spMkLst>
        </pc:spChg>
        <pc:spChg chg="mod">
          <ac:chgData name="Miltos Karazoupis" userId="002aae19e214757d" providerId="LiveId" clId="{3EC932C7-52D3-42DA-BFA1-AA73AE17D0C0}" dt="2025-05-02T05:00:09.454" v="59"/>
          <ac:spMkLst>
            <pc:docMk/>
            <pc:sldMk cId="664621292" sldId="264"/>
            <ac:spMk id="3" creationId="{3991A5D6-0670-3C79-8AD3-D7732A0407BC}"/>
          </ac:spMkLst>
        </pc:spChg>
      </pc:sldChg>
      <pc:sldChg chg="modSp new mod">
        <pc:chgData name="Miltos Karazoupis" userId="002aae19e214757d" providerId="LiveId" clId="{3EC932C7-52D3-42DA-BFA1-AA73AE17D0C0}" dt="2025-05-02T05:00:49.251" v="62"/>
        <pc:sldMkLst>
          <pc:docMk/>
          <pc:sldMk cId="2061456442" sldId="265"/>
        </pc:sldMkLst>
        <pc:spChg chg="mod">
          <ac:chgData name="Miltos Karazoupis" userId="002aae19e214757d" providerId="LiveId" clId="{3EC932C7-52D3-42DA-BFA1-AA73AE17D0C0}" dt="2025-05-02T05:00:30.986" v="61"/>
          <ac:spMkLst>
            <pc:docMk/>
            <pc:sldMk cId="2061456442" sldId="265"/>
            <ac:spMk id="2" creationId="{3C654704-CB0C-C87A-D8D9-002B4DAEE045}"/>
          </ac:spMkLst>
        </pc:spChg>
        <pc:spChg chg="mod">
          <ac:chgData name="Miltos Karazoupis" userId="002aae19e214757d" providerId="LiveId" clId="{3EC932C7-52D3-42DA-BFA1-AA73AE17D0C0}" dt="2025-05-02T05:00:49.251" v="62"/>
          <ac:spMkLst>
            <pc:docMk/>
            <pc:sldMk cId="2061456442" sldId="265"/>
            <ac:spMk id="3" creationId="{2DD771BD-98FB-A76B-AE4D-2E8B30026EF4}"/>
          </ac:spMkLst>
        </pc:spChg>
      </pc:sldChg>
      <pc:sldChg chg="modSp new mod">
        <pc:chgData name="Miltos Karazoupis" userId="002aae19e214757d" providerId="LiveId" clId="{3EC932C7-52D3-42DA-BFA1-AA73AE17D0C0}" dt="2025-05-02T05:01:29.651" v="65"/>
        <pc:sldMkLst>
          <pc:docMk/>
          <pc:sldMk cId="3547463942" sldId="266"/>
        </pc:sldMkLst>
        <pc:spChg chg="mod">
          <ac:chgData name="Miltos Karazoupis" userId="002aae19e214757d" providerId="LiveId" clId="{3EC932C7-52D3-42DA-BFA1-AA73AE17D0C0}" dt="2025-05-02T05:01:15.575" v="64"/>
          <ac:spMkLst>
            <pc:docMk/>
            <pc:sldMk cId="3547463942" sldId="266"/>
            <ac:spMk id="2" creationId="{9BDEC98B-2D9A-E554-6DE9-0A1D3DFC293A}"/>
          </ac:spMkLst>
        </pc:spChg>
        <pc:spChg chg="mod">
          <ac:chgData name="Miltos Karazoupis" userId="002aae19e214757d" providerId="LiveId" clId="{3EC932C7-52D3-42DA-BFA1-AA73AE17D0C0}" dt="2025-05-02T05:01:29.651" v="65"/>
          <ac:spMkLst>
            <pc:docMk/>
            <pc:sldMk cId="3547463942" sldId="266"/>
            <ac:spMk id="3" creationId="{0DC4A99E-B80B-FBA7-D33A-7818B57463E6}"/>
          </ac:spMkLst>
        </pc:spChg>
      </pc:sldChg>
      <pc:sldChg chg="modSp new mod">
        <pc:chgData name="Miltos Karazoupis" userId="002aae19e214757d" providerId="LiveId" clId="{3EC932C7-52D3-42DA-BFA1-AA73AE17D0C0}" dt="2025-05-02T05:02:26.667" v="68"/>
        <pc:sldMkLst>
          <pc:docMk/>
          <pc:sldMk cId="968571202" sldId="267"/>
        </pc:sldMkLst>
        <pc:spChg chg="mod">
          <ac:chgData name="Miltos Karazoupis" userId="002aae19e214757d" providerId="LiveId" clId="{3EC932C7-52D3-42DA-BFA1-AA73AE17D0C0}" dt="2025-05-02T05:02:12.989" v="67"/>
          <ac:spMkLst>
            <pc:docMk/>
            <pc:sldMk cId="968571202" sldId="267"/>
            <ac:spMk id="2" creationId="{10E27647-B482-84A1-25B9-89E0625EB1DD}"/>
          </ac:spMkLst>
        </pc:spChg>
        <pc:spChg chg="mod">
          <ac:chgData name="Miltos Karazoupis" userId="002aae19e214757d" providerId="LiveId" clId="{3EC932C7-52D3-42DA-BFA1-AA73AE17D0C0}" dt="2025-05-02T05:02:26.667" v="68"/>
          <ac:spMkLst>
            <pc:docMk/>
            <pc:sldMk cId="968571202" sldId="267"/>
            <ac:spMk id="3" creationId="{07B50BA2-0915-CD72-035A-771C4A5F5B00}"/>
          </ac:spMkLst>
        </pc:spChg>
      </pc:sldChg>
      <pc:sldChg chg="modSp new mod">
        <pc:chgData name="Miltos Karazoupis" userId="002aae19e214757d" providerId="LiveId" clId="{3EC932C7-52D3-42DA-BFA1-AA73AE17D0C0}" dt="2025-05-02T05:03:23.617" v="71"/>
        <pc:sldMkLst>
          <pc:docMk/>
          <pc:sldMk cId="2881028728" sldId="268"/>
        </pc:sldMkLst>
        <pc:spChg chg="mod">
          <ac:chgData name="Miltos Karazoupis" userId="002aae19e214757d" providerId="LiveId" clId="{3EC932C7-52D3-42DA-BFA1-AA73AE17D0C0}" dt="2025-05-02T05:02:56.598" v="70"/>
          <ac:spMkLst>
            <pc:docMk/>
            <pc:sldMk cId="2881028728" sldId="268"/>
            <ac:spMk id="2" creationId="{D28FCDBF-8FDD-4C8A-DFBF-2897C6DF457B}"/>
          </ac:spMkLst>
        </pc:spChg>
        <pc:spChg chg="mod">
          <ac:chgData name="Miltos Karazoupis" userId="002aae19e214757d" providerId="LiveId" clId="{3EC932C7-52D3-42DA-BFA1-AA73AE17D0C0}" dt="2025-05-02T05:03:23.617" v="71"/>
          <ac:spMkLst>
            <pc:docMk/>
            <pc:sldMk cId="2881028728" sldId="268"/>
            <ac:spMk id="3" creationId="{8CF43394-1988-00F8-B955-CC4A115B43A6}"/>
          </ac:spMkLst>
        </pc:spChg>
      </pc:sldChg>
      <pc:sldChg chg="modSp new mod">
        <pc:chgData name="Miltos Karazoupis" userId="002aae19e214757d" providerId="LiveId" clId="{3EC932C7-52D3-42DA-BFA1-AA73AE17D0C0}" dt="2025-05-02T05:04:29.788" v="74"/>
        <pc:sldMkLst>
          <pc:docMk/>
          <pc:sldMk cId="2944729297" sldId="269"/>
        </pc:sldMkLst>
        <pc:spChg chg="mod">
          <ac:chgData name="Miltos Karazoupis" userId="002aae19e214757d" providerId="LiveId" clId="{3EC932C7-52D3-42DA-BFA1-AA73AE17D0C0}" dt="2025-05-02T05:04:16.189" v="73"/>
          <ac:spMkLst>
            <pc:docMk/>
            <pc:sldMk cId="2944729297" sldId="269"/>
            <ac:spMk id="2" creationId="{7D622228-AA97-887F-C12C-E084D3535B2C}"/>
          </ac:spMkLst>
        </pc:spChg>
        <pc:spChg chg="mod">
          <ac:chgData name="Miltos Karazoupis" userId="002aae19e214757d" providerId="LiveId" clId="{3EC932C7-52D3-42DA-BFA1-AA73AE17D0C0}" dt="2025-05-02T05:04:29.788" v="74"/>
          <ac:spMkLst>
            <pc:docMk/>
            <pc:sldMk cId="2944729297" sldId="269"/>
            <ac:spMk id="3" creationId="{46EE3DB8-3394-F3C7-1345-88EC8468BFF2}"/>
          </ac:spMkLst>
        </pc:spChg>
      </pc:sldChg>
      <pc:sldChg chg="modSp new mod">
        <pc:chgData name="Miltos Karazoupis" userId="002aae19e214757d" providerId="LiveId" clId="{3EC932C7-52D3-42DA-BFA1-AA73AE17D0C0}" dt="2025-05-02T05:05:38.624" v="77"/>
        <pc:sldMkLst>
          <pc:docMk/>
          <pc:sldMk cId="475168431" sldId="270"/>
        </pc:sldMkLst>
        <pc:spChg chg="mod">
          <ac:chgData name="Miltos Karazoupis" userId="002aae19e214757d" providerId="LiveId" clId="{3EC932C7-52D3-42DA-BFA1-AA73AE17D0C0}" dt="2025-05-02T05:05:23.612" v="76"/>
          <ac:spMkLst>
            <pc:docMk/>
            <pc:sldMk cId="475168431" sldId="270"/>
            <ac:spMk id="2" creationId="{C0E3FAAB-EC42-2D1F-F113-B145BD59AD2C}"/>
          </ac:spMkLst>
        </pc:spChg>
        <pc:spChg chg="mod">
          <ac:chgData name="Miltos Karazoupis" userId="002aae19e214757d" providerId="LiveId" clId="{3EC932C7-52D3-42DA-BFA1-AA73AE17D0C0}" dt="2025-05-02T05:05:38.624" v="77"/>
          <ac:spMkLst>
            <pc:docMk/>
            <pc:sldMk cId="475168431" sldId="270"/>
            <ac:spMk id="3" creationId="{109AB2A9-AE00-0C32-8187-F94E1E552F8D}"/>
          </ac:spMkLst>
        </pc:spChg>
      </pc:sldChg>
      <pc:sldChg chg="modSp new mod">
        <pc:chgData name="Miltos Karazoupis" userId="002aae19e214757d" providerId="LiveId" clId="{3EC932C7-52D3-42DA-BFA1-AA73AE17D0C0}" dt="2025-05-02T05:06:15.667" v="80"/>
        <pc:sldMkLst>
          <pc:docMk/>
          <pc:sldMk cId="1840198873" sldId="271"/>
        </pc:sldMkLst>
        <pc:spChg chg="mod">
          <ac:chgData name="Miltos Karazoupis" userId="002aae19e214757d" providerId="LiveId" clId="{3EC932C7-52D3-42DA-BFA1-AA73AE17D0C0}" dt="2025-05-02T05:05:54.686" v="79"/>
          <ac:spMkLst>
            <pc:docMk/>
            <pc:sldMk cId="1840198873" sldId="271"/>
            <ac:spMk id="2" creationId="{A473003A-4117-8A2A-605F-07207005E14D}"/>
          </ac:spMkLst>
        </pc:spChg>
        <pc:spChg chg="mod">
          <ac:chgData name="Miltos Karazoupis" userId="002aae19e214757d" providerId="LiveId" clId="{3EC932C7-52D3-42DA-BFA1-AA73AE17D0C0}" dt="2025-05-02T05:06:15.667" v="80"/>
          <ac:spMkLst>
            <pc:docMk/>
            <pc:sldMk cId="1840198873" sldId="271"/>
            <ac:spMk id="3" creationId="{EB2C8B7E-6BD0-F89A-4A27-B7163DAF4A8F}"/>
          </ac:spMkLst>
        </pc:spChg>
      </pc:sldChg>
      <pc:sldChg chg="modSp new mod">
        <pc:chgData name="Miltos Karazoupis" userId="002aae19e214757d" providerId="LiveId" clId="{3EC932C7-52D3-42DA-BFA1-AA73AE17D0C0}" dt="2025-05-02T05:07:52.929" v="83"/>
        <pc:sldMkLst>
          <pc:docMk/>
          <pc:sldMk cId="3161793890" sldId="272"/>
        </pc:sldMkLst>
        <pc:spChg chg="mod">
          <ac:chgData name="Miltos Karazoupis" userId="002aae19e214757d" providerId="LiveId" clId="{3EC932C7-52D3-42DA-BFA1-AA73AE17D0C0}" dt="2025-05-02T05:07:33.245" v="82"/>
          <ac:spMkLst>
            <pc:docMk/>
            <pc:sldMk cId="3161793890" sldId="272"/>
            <ac:spMk id="2" creationId="{319B90D3-8AE4-AC0B-93E8-316F06BB81FA}"/>
          </ac:spMkLst>
        </pc:spChg>
        <pc:spChg chg="mod">
          <ac:chgData name="Miltos Karazoupis" userId="002aae19e214757d" providerId="LiveId" clId="{3EC932C7-52D3-42DA-BFA1-AA73AE17D0C0}" dt="2025-05-02T05:07:52.929" v="83"/>
          <ac:spMkLst>
            <pc:docMk/>
            <pc:sldMk cId="3161793890" sldId="272"/>
            <ac:spMk id="3" creationId="{44FE2B12-AB83-5EC1-8E01-9B9CE153A4BC}"/>
          </ac:spMkLst>
        </pc:spChg>
      </pc:sldChg>
      <pc:sldChg chg="modSp new mod">
        <pc:chgData name="Miltos Karazoupis" userId="002aae19e214757d" providerId="LiveId" clId="{3EC932C7-52D3-42DA-BFA1-AA73AE17D0C0}" dt="2025-05-02T05:08:34.112" v="86"/>
        <pc:sldMkLst>
          <pc:docMk/>
          <pc:sldMk cId="1413719920" sldId="273"/>
        </pc:sldMkLst>
        <pc:spChg chg="mod">
          <ac:chgData name="Miltos Karazoupis" userId="002aae19e214757d" providerId="LiveId" clId="{3EC932C7-52D3-42DA-BFA1-AA73AE17D0C0}" dt="2025-05-02T05:08:20.939" v="85"/>
          <ac:spMkLst>
            <pc:docMk/>
            <pc:sldMk cId="1413719920" sldId="273"/>
            <ac:spMk id="2" creationId="{15DF2531-C076-A521-2F3F-00379B7D7E1F}"/>
          </ac:spMkLst>
        </pc:spChg>
        <pc:spChg chg="mod">
          <ac:chgData name="Miltos Karazoupis" userId="002aae19e214757d" providerId="LiveId" clId="{3EC932C7-52D3-42DA-BFA1-AA73AE17D0C0}" dt="2025-05-02T05:08:34.112" v="86"/>
          <ac:spMkLst>
            <pc:docMk/>
            <pc:sldMk cId="1413719920" sldId="273"/>
            <ac:spMk id="3" creationId="{67A982C4-58EC-C66C-EF5A-88BFB78162EC}"/>
          </ac:spMkLst>
        </pc:spChg>
      </pc:sldChg>
      <pc:sldChg chg="modSp new mod">
        <pc:chgData name="Miltos Karazoupis" userId="002aae19e214757d" providerId="LiveId" clId="{3EC932C7-52D3-42DA-BFA1-AA73AE17D0C0}" dt="2025-05-02T05:09:09.922" v="89"/>
        <pc:sldMkLst>
          <pc:docMk/>
          <pc:sldMk cId="2893804854" sldId="274"/>
        </pc:sldMkLst>
        <pc:spChg chg="mod">
          <ac:chgData name="Miltos Karazoupis" userId="002aae19e214757d" providerId="LiveId" clId="{3EC932C7-52D3-42DA-BFA1-AA73AE17D0C0}" dt="2025-05-02T05:08:54.241" v="88"/>
          <ac:spMkLst>
            <pc:docMk/>
            <pc:sldMk cId="2893804854" sldId="274"/>
            <ac:spMk id="2" creationId="{BD136383-C664-B805-C6E2-195FA5525B77}"/>
          </ac:spMkLst>
        </pc:spChg>
        <pc:spChg chg="mod">
          <ac:chgData name="Miltos Karazoupis" userId="002aae19e214757d" providerId="LiveId" clId="{3EC932C7-52D3-42DA-BFA1-AA73AE17D0C0}" dt="2025-05-02T05:09:09.922" v="89"/>
          <ac:spMkLst>
            <pc:docMk/>
            <pc:sldMk cId="2893804854" sldId="274"/>
            <ac:spMk id="3" creationId="{082D0DD3-B8F9-D72A-A00A-541551423404}"/>
          </ac:spMkLst>
        </pc:spChg>
      </pc:sldChg>
      <pc:sldChg chg="modSp new mod">
        <pc:chgData name="Miltos Karazoupis" userId="002aae19e214757d" providerId="LiveId" clId="{3EC932C7-52D3-42DA-BFA1-AA73AE17D0C0}" dt="2025-05-02T05:10:08.429" v="92"/>
        <pc:sldMkLst>
          <pc:docMk/>
          <pc:sldMk cId="2567449520" sldId="275"/>
        </pc:sldMkLst>
        <pc:spChg chg="mod">
          <ac:chgData name="Miltos Karazoupis" userId="002aae19e214757d" providerId="LiveId" clId="{3EC932C7-52D3-42DA-BFA1-AA73AE17D0C0}" dt="2025-05-02T05:09:52.608" v="91"/>
          <ac:spMkLst>
            <pc:docMk/>
            <pc:sldMk cId="2567449520" sldId="275"/>
            <ac:spMk id="2" creationId="{C7D86887-DAE9-75EF-7CEC-2C1968E1AF01}"/>
          </ac:spMkLst>
        </pc:spChg>
        <pc:spChg chg="mod">
          <ac:chgData name="Miltos Karazoupis" userId="002aae19e214757d" providerId="LiveId" clId="{3EC932C7-52D3-42DA-BFA1-AA73AE17D0C0}" dt="2025-05-02T05:10:08.429" v="92"/>
          <ac:spMkLst>
            <pc:docMk/>
            <pc:sldMk cId="2567449520" sldId="275"/>
            <ac:spMk id="3" creationId="{030ACDC2-1944-D83D-38F2-936D7C3252CF}"/>
          </ac:spMkLst>
        </pc:spChg>
      </pc:sldChg>
      <pc:sldChg chg="modSp new mod">
        <pc:chgData name="Miltos Karazoupis" userId="002aae19e214757d" providerId="LiveId" clId="{3EC932C7-52D3-42DA-BFA1-AA73AE17D0C0}" dt="2025-05-02T05:13:22.831" v="95"/>
        <pc:sldMkLst>
          <pc:docMk/>
          <pc:sldMk cId="1046553703" sldId="276"/>
        </pc:sldMkLst>
        <pc:spChg chg="mod">
          <ac:chgData name="Miltos Karazoupis" userId="002aae19e214757d" providerId="LiveId" clId="{3EC932C7-52D3-42DA-BFA1-AA73AE17D0C0}" dt="2025-05-02T05:13:01.624" v="94"/>
          <ac:spMkLst>
            <pc:docMk/>
            <pc:sldMk cId="1046553703" sldId="276"/>
            <ac:spMk id="2" creationId="{12674E6A-8460-0DA1-CEC4-5CCEAB1AD008}"/>
          </ac:spMkLst>
        </pc:spChg>
        <pc:spChg chg="mod">
          <ac:chgData name="Miltos Karazoupis" userId="002aae19e214757d" providerId="LiveId" clId="{3EC932C7-52D3-42DA-BFA1-AA73AE17D0C0}" dt="2025-05-02T05:13:22.831" v="95"/>
          <ac:spMkLst>
            <pc:docMk/>
            <pc:sldMk cId="1046553703" sldId="276"/>
            <ac:spMk id="3" creationId="{78548EAC-B3BD-3A68-45D0-D323E722B050}"/>
          </ac:spMkLst>
        </pc:spChg>
      </pc:sldChg>
      <pc:sldChg chg="modSp new mod">
        <pc:chgData name="Miltos Karazoupis" userId="002aae19e214757d" providerId="LiveId" clId="{3EC932C7-52D3-42DA-BFA1-AA73AE17D0C0}" dt="2025-05-02T05:14:34.461" v="98"/>
        <pc:sldMkLst>
          <pc:docMk/>
          <pc:sldMk cId="2939881826" sldId="277"/>
        </pc:sldMkLst>
        <pc:spChg chg="mod">
          <ac:chgData name="Miltos Karazoupis" userId="002aae19e214757d" providerId="LiveId" clId="{3EC932C7-52D3-42DA-BFA1-AA73AE17D0C0}" dt="2025-05-02T05:14:09.151" v="97"/>
          <ac:spMkLst>
            <pc:docMk/>
            <pc:sldMk cId="2939881826" sldId="277"/>
            <ac:spMk id="2" creationId="{7753B72E-C531-1526-1DCA-BB7B21AA889D}"/>
          </ac:spMkLst>
        </pc:spChg>
        <pc:spChg chg="mod">
          <ac:chgData name="Miltos Karazoupis" userId="002aae19e214757d" providerId="LiveId" clId="{3EC932C7-52D3-42DA-BFA1-AA73AE17D0C0}" dt="2025-05-02T05:14:34.461" v="98"/>
          <ac:spMkLst>
            <pc:docMk/>
            <pc:sldMk cId="2939881826" sldId="277"/>
            <ac:spMk id="3" creationId="{ADA63011-2913-F59E-CC8B-3A911F3F4226}"/>
          </ac:spMkLst>
        </pc:spChg>
      </pc:sldChg>
      <pc:sldChg chg="modSp new mod">
        <pc:chgData name="Miltos Karazoupis" userId="002aae19e214757d" providerId="LiveId" clId="{3EC932C7-52D3-42DA-BFA1-AA73AE17D0C0}" dt="2025-05-02T05:15:14.326" v="101"/>
        <pc:sldMkLst>
          <pc:docMk/>
          <pc:sldMk cId="400439059" sldId="278"/>
        </pc:sldMkLst>
        <pc:spChg chg="mod">
          <ac:chgData name="Miltos Karazoupis" userId="002aae19e214757d" providerId="LiveId" clId="{3EC932C7-52D3-42DA-BFA1-AA73AE17D0C0}" dt="2025-05-02T05:14:51.823" v="100"/>
          <ac:spMkLst>
            <pc:docMk/>
            <pc:sldMk cId="400439059" sldId="278"/>
            <ac:spMk id="2" creationId="{965D9DCD-9013-CEE4-A311-ABF91002B639}"/>
          </ac:spMkLst>
        </pc:spChg>
        <pc:spChg chg="mod">
          <ac:chgData name="Miltos Karazoupis" userId="002aae19e214757d" providerId="LiveId" clId="{3EC932C7-52D3-42DA-BFA1-AA73AE17D0C0}" dt="2025-05-02T05:15:14.326" v="101"/>
          <ac:spMkLst>
            <pc:docMk/>
            <pc:sldMk cId="400439059" sldId="278"/>
            <ac:spMk id="3" creationId="{822E651C-F48C-1B6D-559B-6F4CD888F559}"/>
          </ac:spMkLst>
        </pc:spChg>
      </pc:sldChg>
      <pc:sldChg chg="modSp new mod">
        <pc:chgData name="Miltos Karazoupis" userId="002aae19e214757d" providerId="LiveId" clId="{3EC932C7-52D3-42DA-BFA1-AA73AE17D0C0}" dt="2025-05-02T05:16:08.978" v="104"/>
        <pc:sldMkLst>
          <pc:docMk/>
          <pc:sldMk cId="2746038964" sldId="279"/>
        </pc:sldMkLst>
        <pc:spChg chg="mod">
          <ac:chgData name="Miltos Karazoupis" userId="002aae19e214757d" providerId="LiveId" clId="{3EC932C7-52D3-42DA-BFA1-AA73AE17D0C0}" dt="2025-05-02T05:15:53.861" v="103"/>
          <ac:spMkLst>
            <pc:docMk/>
            <pc:sldMk cId="2746038964" sldId="279"/>
            <ac:spMk id="2" creationId="{B386C854-35A7-8E68-1CD0-EE012E9E5973}"/>
          </ac:spMkLst>
        </pc:spChg>
        <pc:spChg chg="mod">
          <ac:chgData name="Miltos Karazoupis" userId="002aae19e214757d" providerId="LiveId" clId="{3EC932C7-52D3-42DA-BFA1-AA73AE17D0C0}" dt="2025-05-02T05:16:08.978" v="104"/>
          <ac:spMkLst>
            <pc:docMk/>
            <pc:sldMk cId="2746038964" sldId="279"/>
            <ac:spMk id="3" creationId="{32A34C72-F21A-A26F-BE6B-5C82041546E1}"/>
          </ac:spMkLst>
        </pc:spChg>
      </pc:sldChg>
      <pc:sldChg chg="modSp new mod">
        <pc:chgData name="Miltos Karazoupis" userId="002aae19e214757d" providerId="LiveId" clId="{3EC932C7-52D3-42DA-BFA1-AA73AE17D0C0}" dt="2025-05-02T05:16:59.598" v="107"/>
        <pc:sldMkLst>
          <pc:docMk/>
          <pc:sldMk cId="3127630425" sldId="280"/>
        </pc:sldMkLst>
        <pc:spChg chg="mod">
          <ac:chgData name="Miltos Karazoupis" userId="002aae19e214757d" providerId="LiveId" clId="{3EC932C7-52D3-42DA-BFA1-AA73AE17D0C0}" dt="2025-05-02T05:16:44.972" v="106"/>
          <ac:spMkLst>
            <pc:docMk/>
            <pc:sldMk cId="3127630425" sldId="280"/>
            <ac:spMk id="2" creationId="{16BCCF72-2C6A-463E-395B-836888C7316B}"/>
          </ac:spMkLst>
        </pc:spChg>
        <pc:spChg chg="mod">
          <ac:chgData name="Miltos Karazoupis" userId="002aae19e214757d" providerId="LiveId" clId="{3EC932C7-52D3-42DA-BFA1-AA73AE17D0C0}" dt="2025-05-02T05:16:59.598" v="107"/>
          <ac:spMkLst>
            <pc:docMk/>
            <pc:sldMk cId="3127630425" sldId="280"/>
            <ac:spMk id="3" creationId="{74DAC45C-809E-A137-FB11-AD8128397F87}"/>
          </ac:spMkLst>
        </pc:spChg>
      </pc:sldChg>
      <pc:sldChg chg="modSp new mod">
        <pc:chgData name="Miltos Karazoupis" userId="002aae19e214757d" providerId="LiveId" clId="{3EC932C7-52D3-42DA-BFA1-AA73AE17D0C0}" dt="2025-05-02T05:17:41.985" v="110"/>
        <pc:sldMkLst>
          <pc:docMk/>
          <pc:sldMk cId="1945328666" sldId="281"/>
        </pc:sldMkLst>
        <pc:spChg chg="mod">
          <ac:chgData name="Miltos Karazoupis" userId="002aae19e214757d" providerId="LiveId" clId="{3EC932C7-52D3-42DA-BFA1-AA73AE17D0C0}" dt="2025-05-02T05:17:22.477" v="109"/>
          <ac:spMkLst>
            <pc:docMk/>
            <pc:sldMk cId="1945328666" sldId="281"/>
            <ac:spMk id="2" creationId="{A9F6C5A5-99DA-8BBB-C4B0-0A72EF454C1D}"/>
          </ac:spMkLst>
        </pc:spChg>
        <pc:spChg chg="mod">
          <ac:chgData name="Miltos Karazoupis" userId="002aae19e214757d" providerId="LiveId" clId="{3EC932C7-52D3-42DA-BFA1-AA73AE17D0C0}" dt="2025-05-02T05:17:41.985" v="110"/>
          <ac:spMkLst>
            <pc:docMk/>
            <pc:sldMk cId="1945328666" sldId="281"/>
            <ac:spMk id="3" creationId="{6A4FB770-64E4-C2BE-9D2D-0D014E219BDD}"/>
          </ac:spMkLst>
        </pc:spChg>
      </pc:sldChg>
      <pc:sldChg chg="modSp new mod">
        <pc:chgData name="Miltos Karazoupis" userId="002aae19e214757d" providerId="LiveId" clId="{3EC932C7-52D3-42DA-BFA1-AA73AE17D0C0}" dt="2025-05-02T05:18:38.451" v="113"/>
        <pc:sldMkLst>
          <pc:docMk/>
          <pc:sldMk cId="1445205477" sldId="282"/>
        </pc:sldMkLst>
        <pc:spChg chg="mod">
          <ac:chgData name="Miltos Karazoupis" userId="002aae19e214757d" providerId="LiveId" clId="{3EC932C7-52D3-42DA-BFA1-AA73AE17D0C0}" dt="2025-05-02T05:18:21.258" v="112"/>
          <ac:spMkLst>
            <pc:docMk/>
            <pc:sldMk cId="1445205477" sldId="282"/>
            <ac:spMk id="2" creationId="{1BD99700-7E77-2140-8D64-8F3992557219}"/>
          </ac:spMkLst>
        </pc:spChg>
        <pc:spChg chg="mod">
          <ac:chgData name="Miltos Karazoupis" userId="002aae19e214757d" providerId="LiveId" clId="{3EC932C7-52D3-42DA-BFA1-AA73AE17D0C0}" dt="2025-05-02T05:18:38.451" v="113"/>
          <ac:spMkLst>
            <pc:docMk/>
            <pc:sldMk cId="1445205477" sldId="282"/>
            <ac:spMk id="3" creationId="{67B88878-A4C6-9332-9EA3-F2C8E93655E0}"/>
          </ac:spMkLst>
        </pc:spChg>
      </pc:sldChg>
      <pc:sldChg chg="modSp new mod">
        <pc:chgData name="Miltos Karazoupis" userId="002aae19e214757d" providerId="LiveId" clId="{3EC932C7-52D3-42DA-BFA1-AA73AE17D0C0}" dt="2025-05-02T05:19:59.695" v="116"/>
        <pc:sldMkLst>
          <pc:docMk/>
          <pc:sldMk cId="3998114349" sldId="283"/>
        </pc:sldMkLst>
        <pc:spChg chg="mod">
          <ac:chgData name="Miltos Karazoupis" userId="002aae19e214757d" providerId="LiveId" clId="{3EC932C7-52D3-42DA-BFA1-AA73AE17D0C0}" dt="2025-05-02T05:19:48.308" v="115"/>
          <ac:spMkLst>
            <pc:docMk/>
            <pc:sldMk cId="3998114349" sldId="283"/>
            <ac:spMk id="2" creationId="{DDE1D0AB-A43A-C0AF-3CEB-5DCC249685C9}"/>
          </ac:spMkLst>
        </pc:spChg>
        <pc:spChg chg="mod">
          <ac:chgData name="Miltos Karazoupis" userId="002aae19e214757d" providerId="LiveId" clId="{3EC932C7-52D3-42DA-BFA1-AA73AE17D0C0}" dt="2025-05-02T05:19:59.695" v="116"/>
          <ac:spMkLst>
            <pc:docMk/>
            <pc:sldMk cId="3998114349" sldId="283"/>
            <ac:spMk id="3" creationId="{B62CBFDB-1BAC-CBC5-34BD-CB8FD4F76CF2}"/>
          </ac:spMkLst>
        </pc:spChg>
      </pc:sldChg>
      <pc:sldChg chg="modSp new mod">
        <pc:chgData name="Miltos Karazoupis" userId="002aae19e214757d" providerId="LiveId" clId="{3EC932C7-52D3-42DA-BFA1-AA73AE17D0C0}" dt="2025-05-02T05:20:43.624" v="119"/>
        <pc:sldMkLst>
          <pc:docMk/>
          <pc:sldMk cId="1663935831" sldId="284"/>
        </pc:sldMkLst>
        <pc:spChg chg="mod">
          <ac:chgData name="Miltos Karazoupis" userId="002aae19e214757d" providerId="LiveId" clId="{3EC932C7-52D3-42DA-BFA1-AA73AE17D0C0}" dt="2025-05-02T05:20:24.580" v="118"/>
          <ac:spMkLst>
            <pc:docMk/>
            <pc:sldMk cId="1663935831" sldId="284"/>
            <ac:spMk id="2" creationId="{143A680C-61FB-D2AC-F866-63C2066ACDBF}"/>
          </ac:spMkLst>
        </pc:spChg>
        <pc:spChg chg="mod">
          <ac:chgData name="Miltos Karazoupis" userId="002aae19e214757d" providerId="LiveId" clId="{3EC932C7-52D3-42DA-BFA1-AA73AE17D0C0}" dt="2025-05-02T05:20:43.624" v="119"/>
          <ac:spMkLst>
            <pc:docMk/>
            <pc:sldMk cId="1663935831" sldId="284"/>
            <ac:spMk id="3" creationId="{79763FC2-D8C2-9C2E-42D2-FAF085066421}"/>
          </ac:spMkLst>
        </pc:spChg>
      </pc:sldChg>
      <pc:sldChg chg="modSp new mod">
        <pc:chgData name="Miltos Karazoupis" userId="002aae19e214757d" providerId="LiveId" clId="{3EC932C7-52D3-42DA-BFA1-AA73AE17D0C0}" dt="2025-05-02T05:22:25.823" v="122"/>
        <pc:sldMkLst>
          <pc:docMk/>
          <pc:sldMk cId="2032773087" sldId="285"/>
        </pc:sldMkLst>
      </pc:sldChg>
      <pc:sldChg chg="modSp new mod">
        <pc:chgData name="Miltos Karazoupis" userId="002aae19e214757d" providerId="LiveId" clId="{3EC932C7-52D3-42DA-BFA1-AA73AE17D0C0}" dt="2025-05-02T05:22:59.311" v="125"/>
        <pc:sldMkLst>
          <pc:docMk/>
          <pc:sldMk cId="3561484452" sldId="286"/>
        </pc:sldMkLst>
        <pc:spChg chg="mod">
          <ac:chgData name="Miltos Karazoupis" userId="002aae19e214757d" providerId="LiveId" clId="{3EC932C7-52D3-42DA-BFA1-AA73AE17D0C0}" dt="2025-05-02T05:22:45.179" v="124"/>
          <ac:spMkLst>
            <pc:docMk/>
            <pc:sldMk cId="3561484452" sldId="286"/>
            <ac:spMk id="2" creationId="{DFCF616C-F687-C682-A770-C32F825E9DAD}"/>
          </ac:spMkLst>
        </pc:spChg>
        <pc:spChg chg="mod">
          <ac:chgData name="Miltos Karazoupis" userId="002aae19e214757d" providerId="LiveId" clId="{3EC932C7-52D3-42DA-BFA1-AA73AE17D0C0}" dt="2025-05-02T05:22:59.311" v="125"/>
          <ac:spMkLst>
            <pc:docMk/>
            <pc:sldMk cId="3561484452" sldId="286"/>
            <ac:spMk id="3" creationId="{51849BB2-60C0-F7CF-BA68-A346FF4652DF}"/>
          </ac:spMkLst>
        </pc:spChg>
      </pc:sldChg>
      <pc:sldChg chg="modSp new mod">
        <pc:chgData name="Miltos Karazoupis" userId="002aae19e214757d" providerId="LiveId" clId="{3EC932C7-52D3-42DA-BFA1-AA73AE17D0C0}" dt="2025-05-02T05:23:57.612" v="128"/>
        <pc:sldMkLst>
          <pc:docMk/>
          <pc:sldMk cId="2769862388" sldId="287"/>
        </pc:sldMkLst>
        <pc:spChg chg="mod">
          <ac:chgData name="Miltos Karazoupis" userId="002aae19e214757d" providerId="LiveId" clId="{3EC932C7-52D3-42DA-BFA1-AA73AE17D0C0}" dt="2025-05-02T05:23:37.424" v="127"/>
          <ac:spMkLst>
            <pc:docMk/>
            <pc:sldMk cId="2769862388" sldId="287"/>
            <ac:spMk id="2" creationId="{C765DFBF-4E20-AE57-BCE2-EC0286C95A32}"/>
          </ac:spMkLst>
        </pc:spChg>
        <pc:spChg chg="mod">
          <ac:chgData name="Miltos Karazoupis" userId="002aae19e214757d" providerId="LiveId" clId="{3EC932C7-52D3-42DA-BFA1-AA73AE17D0C0}" dt="2025-05-02T05:23:57.612" v="128"/>
          <ac:spMkLst>
            <pc:docMk/>
            <pc:sldMk cId="2769862388" sldId="287"/>
            <ac:spMk id="3" creationId="{F70B0D1F-7AEC-C204-2B57-C79293DA0E80}"/>
          </ac:spMkLst>
        </pc:spChg>
      </pc:sldChg>
      <pc:sldChg chg="modSp new mod">
        <pc:chgData name="Miltos Karazoupis" userId="002aae19e214757d" providerId="LiveId" clId="{3EC932C7-52D3-42DA-BFA1-AA73AE17D0C0}" dt="2025-05-02T05:25:12.450" v="131"/>
        <pc:sldMkLst>
          <pc:docMk/>
          <pc:sldMk cId="2828350193" sldId="288"/>
        </pc:sldMkLst>
        <pc:spChg chg="mod">
          <ac:chgData name="Miltos Karazoupis" userId="002aae19e214757d" providerId="LiveId" clId="{3EC932C7-52D3-42DA-BFA1-AA73AE17D0C0}" dt="2025-05-02T05:24:58.895" v="130"/>
          <ac:spMkLst>
            <pc:docMk/>
            <pc:sldMk cId="2828350193" sldId="288"/>
            <ac:spMk id="2" creationId="{93E0AEFB-B2E4-8933-85BC-4CCEE0A7291D}"/>
          </ac:spMkLst>
        </pc:spChg>
        <pc:spChg chg="mod">
          <ac:chgData name="Miltos Karazoupis" userId="002aae19e214757d" providerId="LiveId" clId="{3EC932C7-52D3-42DA-BFA1-AA73AE17D0C0}" dt="2025-05-02T05:25:12.450" v="131"/>
          <ac:spMkLst>
            <pc:docMk/>
            <pc:sldMk cId="2828350193" sldId="288"/>
            <ac:spMk id="3" creationId="{1814505F-A14B-BD53-96B1-054AF17C0701}"/>
          </ac:spMkLst>
        </pc:spChg>
      </pc:sldChg>
      <pc:sldChg chg="modSp new mod">
        <pc:chgData name="Miltos Karazoupis" userId="002aae19e214757d" providerId="LiveId" clId="{3EC932C7-52D3-42DA-BFA1-AA73AE17D0C0}" dt="2025-05-02T05:25:55.149" v="134"/>
        <pc:sldMkLst>
          <pc:docMk/>
          <pc:sldMk cId="577938459" sldId="289"/>
        </pc:sldMkLst>
      </pc:sldChg>
      <pc:sldChg chg="modSp new mod">
        <pc:chgData name="Miltos Karazoupis" userId="002aae19e214757d" providerId="LiveId" clId="{3EC932C7-52D3-42DA-BFA1-AA73AE17D0C0}" dt="2025-05-02T05:27:28.001" v="137"/>
        <pc:sldMkLst>
          <pc:docMk/>
          <pc:sldMk cId="549194793" sldId="290"/>
        </pc:sldMkLst>
        <pc:spChg chg="mod">
          <ac:chgData name="Miltos Karazoupis" userId="002aae19e214757d" providerId="LiveId" clId="{3EC932C7-52D3-42DA-BFA1-AA73AE17D0C0}" dt="2025-05-02T05:27:03.224" v="136"/>
          <ac:spMkLst>
            <pc:docMk/>
            <pc:sldMk cId="549194793" sldId="290"/>
            <ac:spMk id="2" creationId="{9AF8C587-8656-7781-089B-17BCB1C8970A}"/>
          </ac:spMkLst>
        </pc:spChg>
        <pc:spChg chg="mod">
          <ac:chgData name="Miltos Karazoupis" userId="002aae19e214757d" providerId="LiveId" clId="{3EC932C7-52D3-42DA-BFA1-AA73AE17D0C0}" dt="2025-05-02T05:27:28.001" v="137"/>
          <ac:spMkLst>
            <pc:docMk/>
            <pc:sldMk cId="549194793" sldId="290"/>
            <ac:spMk id="3" creationId="{F04AC525-4E29-E072-1011-0AE4B002321B}"/>
          </ac:spMkLst>
        </pc:spChg>
      </pc:sldChg>
      <pc:sldChg chg="modSp new mod">
        <pc:chgData name="Miltos Karazoupis" userId="002aae19e214757d" providerId="LiveId" clId="{3EC932C7-52D3-42DA-BFA1-AA73AE17D0C0}" dt="2025-05-02T05:28:16.552" v="140"/>
        <pc:sldMkLst>
          <pc:docMk/>
          <pc:sldMk cId="189514615" sldId="291"/>
        </pc:sldMkLst>
        <pc:spChg chg="mod">
          <ac:chgData name="Miltos Karazoupis" userId="002aae19e214757d" providerId="LiveId" clId="{3EC932C7-52D3-42DA-BFA1-AA73AE17D0C0}" dt="2025-05-02T05:27:53.468" v="139"/>
          <ac:spMkLst>
            <pc:docMk/>
            <pc:sldMk cId="189514615" sldId="291"/>
            <ac:spMk id="2" creationId="{0BC4753D-ADA1-BFFC-4BFB-F906D1E30375}"/>
          </ac:spMkLst>
        </pc:spChg>
        <pc:spChg chg="mod">
          <ac:chgData name="Miltos Karazoupis" userId="002aae19e214757d" providerId="LiveId" clId="{3EC932C7-52D3-42DA-BFA1-AA73AE17D0C0}" dt="2025-05-02T05:28:16.552" v="140"/>
          <ac:spMkLst>
            <pc:docMk/>
            <pc:sldMk cId="189514615" sldId="291"/>
            <ac:spMk id="3" creationId="{8423D550-5254-5B78-9F02-9375B129C9BF}"/>
          </ac:spMkLst>
        </pc:spChg>
      </pc:sldChg>
      <pc:sldChg chg="modSp new mod">
        <pc:chgData name="Miltos Karazoupis" userId="002aae19e214757d" providerId="LiveId" clId="{3EC932C7-52D3-42DA-BFA1-AA73AE17D0C0}" dt="2025-05-02T05:29:43.579" v="143"/>
        <pc:sldMkLst>
          <pc:docMk/>
          <pc:sldMk cId="3244074773" sldId="292"/>
        </pc:sldMkLst>
        <pc:spChg chg="mod">
          <ac:chgData name="Miltos Karazoupis" userId="002aae19e214757d" providerId="LiveId" clId="{3EC932C7-52D3-42DA-BFA1-AA73AE17D0C0}" dt="2025-05-02T05:29:22.181" v="142"/>
          <ac:spMkLst>
            <pc:docMk/>
            <pc:sldMk cId="3244074773" sldId="292"/>
            <ac:spMk id="2" creationId="{334BEAE3-838E-34E4-0F7B-2DB0942899BA}"/>
          </ac:spMkLst>
        </pc:spChg>
        <pc:spChg chg="mod">
          <ac:chgData name="Miltos Karazoupis" userId="002aae19e214757d" providerId="LiveId" clId="{3EC932C7-52D3-42DA-BFA1-AA73AE17D0C0}" dt="2025-05-02T05:29:43.579" v="143"/>
          <ac:spMkLst>
            <pc:docMk/>
            <pc:sldMk cId="3244074773" sldId="292"/>
            <ac:spMk id="3" creationId="{BDF8F2EB-2D42-0EAF-F6C0-6608950C1885}"/>
          </ac:spMkLst>
        </pc:spChg>
      </pc:sldChg>
      <pc:sldChg chg="modSp new mod">
        <pc:chgData name="Miltos Karazoupis" userId="002aae19e214757d" providerId="LiveId" clId="{3EC932C7-52D3-42DA-BFA1-AA73AE17D0C0}" dt="2025-05-02T05:31:09.769" v="147" actId="20577"/>
        <pc:sldMkLst>
          <pc:docMk/>
          <pc:sldMk cId="2456861461" sldId="293"/>
        </pc:sldMkLst>
        <pc:spChg chg="mod">
          <ac:chgData name="Miltos Karazoupis" userId="002aae19e214757d" providerId="LiveId" clId="{3EC932C7-52D3-42DA-BFA1-AA73AE17D0C0}" dt="2025-05-02T05:31:09.769" v="147" actId="20577"/>
          <ac:spMkLst>
            <pc:docMk/>
            <pc:sldMk cId="2456861461" sldId="293"/>
            <ac:spMk id="2" creationId="{AEDB3CFF-B177-4044-D5AF-C7CF45E2AF0D}"/>
          </ac:spMkLst>
        </pc:spChg>
        <pc:spChg chg="mod">
          <ac:chgData name="Miltos Karazoupis" userId="002aae19e214757d" providerId="LiveId" clId="{3EC932C7-52D3-42DA-BFA1-AA73AE17D0C0}" dt="2025-05-02T05:31:07.050" v="146"/>
          <ac:spMkLst>
            <pc:docMk/>
            <pc:sldMk cId="2456861461" sldId="293"/>
            <ac:spMk id="3" creationId="{304EBFA7-4B45-0C98-798C-1FC18C3CC39A}"/>
          </ac:spMkLst>
        </pc:spChg>
      </pc:sldChg>
      <pc:sldChg chg="modSp new mod">
        <pc:chgData name="Miltos Karazoupis" userId="002aae19e214757d" providerId="LiveId" clId="{3EC932C7-52D3-42DA-BFA1-AA73AE17D0C0}" dt="2025-05-02T05:31:46.635" v="150"/>
        <pc:sldMkLst>
          <pc:docMk/>
          <pc:sldMk cId="3591618865" sldId="294"/>
        </pc:sldMkLst>
        <pc:spChg chg="mod">
          <ac:chgData name="Miltos Karazoupis" userId="002aae19e214757d" providerId="LiveId" clId="{3EC932C7-52D3-42DA-BFA1-AA73AE17D0C0}" dt="2025-05-02T05:31:30.797" v="149"/>
          <ac:spMkLst>
            <pc:docMk/>
            <pc:sldMk cId="3591618865" sldId="294"/>
            <ac:spMk id="2" creationId="{B77C29A7-4D01-F835-8A5B-01AC7ECBA488}"/>
          </ac:spMkLst>
        </pc:spChg>
        <pc:spChg chg="mod">
          <ac:chgData name="Miltos Karazoupis" userId="002aae19e214757d" providerId="LiveId" clId="{3EC932C7-52D3-42DA-BFA1-AA73AE17D0C0}" dt="2025-05-02T05:31:46.635" v="150"/>
          <ac:spMkLst>
            <pc:docMk/>
            <pc:sldMk cId="3591618865" sldId="294"/>
            <ac:spMk id="3" creationId="{D968689B-EA76-521E-8C99-878672FB6B17}"/>
          </ac:spMkLst>
        </pc:spChg>
      </pc:sldChg>
      <pc:sldChg chg="modSp new mod">
        <pc:chgData name="Miltos Karazoupis" userId="002aae19e214757d" providerId="LiveId" clId="{3EC932C7-52D3-42DA-BFA1-AA73AE17D0C0}" dt="2025-05-02T05:32:44.789" v="153"/>
        <pc:sldMkLst>
          <pc:docMk/>
          <pc:sldMk cId="2309140575" sldId="295"/>
        </pc:sldMkLst>
        <pc:spChg chg="mod">
          <ac:chgData name="Miltos Karazoupis" userId="002aae19e214757d" providerId="LiveId" clId="{3EC932C7-52D3-42DA-BFA1-AA73AE17D0C0}" dt="2025-05-02T05:32:27.707" v="152"/>
          <ac:spMkLst>
            <pc:docMk/>
            <pc:sldMk cId="2309140575" sldId="295"/>
            <ac:spMk id="2" creationId="{C3616FF4-F1C0-943F-8924-F7369AE6319D}"/>
          </ac:spMkLst>
        </pc:spChg>
        <pc:spChg chg="mod">
          <ac:chgData name="Miltos Karazoupis" userId="002aae19e214757d" providerId="LiveId" clId="{3EC932C7-52D3-42DA-BFA1-AA73AE17D0C0}" dt="2025-05-02T05:32:44.789" v="153"/>
          <ac:spMkLst>
            <pc:docMk/>
            <pc:sldMk cId="2309140575" sldId="295"/>
            <ac:spMk id="3" creationId="{A114B16C-1E76-C929-CC26-60549361E192}"/>
          </ac:spMkLst>
        </pc:spChg>
      </pc:sldChg>
      <pc:sldChg chg="modSp new mod">
        <pc:chgData name="Miltos Karazoupis" userId="002aae19e214757d" providerId="LiveId" clId="{3EC932C7-52D3-42DA-BFA1-AA73AE17D0C0}" dt="2025-05-02T05:33:42.137" v="156"/>
        <pc:sldMkLst>
          <pc:docMk/>
          <pc:sldMk cId="3583071692" sldId="296"/>
        </pc:sldMkLst>
        <pc:spChg chg="mod">
          <ac:chgData name="Miltos Karazoupis" userId="002aae19e214757d" providerId="LiveId" clId="{3EC932C7-52D3-42DA-BFA1-AA73AE17D0C0}" dt="2025-05-02T05:33:28.092" v="155"/>
          <ac:spMkLst>
            <pc:docMk/>
            <pc:sldMk cId="3583071692" sldId="296"/>
            <ac:spMk id="2" creationId="{692B1143-533F-EADF-B79C-4EAD3C7FE70D}"/>
          </ac:spMkLst>
        </pc:spChg>
        <pc:spChg chg="mod">
          <ac:chgData name="Miltos Karazoupis" userId="002aae19e214757d" providerId="LiveId" clId="{3EC932C7-52D3-42DA-BFA1-AA73AE17D0C0}" dt="2025-05-02T05:33:42.137" v="156"/>
          <ac:spMkLst>
            <pc:docMk/>
            <pc:sldMk cId="3583071692" sldId="296"/>
            <ac:spMk id="3" creationId="{77ADB638-2ED7-B2C7-9F49-E92AD395C06B}"/>
          </ac:spMkLst>
        </pc:spChg>
      </pc:sldChg>
      <pc:sldChg chg="modSp new mod">
        <pc:chgData name="Miltos Karazoupis" userId="002aae19e214757d" providerId="LiveId" clId="{3EC932C7-52D3-42DA-BFA1-AA73AE17D0C0}" dt="2025-05-02T05:34:30.079" v="159"/>
        <pc:sldMkLst>
          <pc:docMk/>
          <pc:sldMk cId="4087742020" sldId="297"/>
        </pc:sldMkLst>
        <pc:spChg chg="mod">
          <ac:chgData name="Miltos Karazoupis" userId="002aae19e214757d" providerId="LiveId" clId="{3EC932C7-52D3-42DA-BFA1-AA73AE17D0C0}" dt="2025-05-02T05:34:15.715" v="158"/>
          <ac:spMkLst>
            <pc:docMk/>
            <pc:sldMk cId="4087742020" sldId="297"/>
            <ac:spMk id="2" creationId="{7D41B85C-D93E-D0FA-FB46-6E1DDEA152A2}"/>
          </ac:spMkLst>
        </pc:spChg>
        <pc:spChg chg="mod">
          <ac:chgData name="Miltos Karazoupis" userId="002aae19e214757d" providerId="LiveId" clId="{3EC932C7-52D3-42DA-BFA1-AA73AE17D0C0}" dt="2025-05-02T05:34:30.079" v="159"/>
          <ac:spMkLst>
            <pc:docMk/>
            <pc:sldMk cId="4087742020" sldId="297"/>
            <ac:spMk id="3" creationId="{E65DFD66-0B3A-49E4-11BC-42E01CA40559}"/>
          </ac:spMkLst>
        </pc:spChg>
      </pc:sldChg>
      <pc:sldChg chg="modSp new mod">
        <pc:chgData name="Miltos Karazoupis" userId="002aae19e214757d" providerId="LiveId" clId="{3EC932C7-52D3-42DA-BFA1-AA73AE17D0C0}" dt="2025-05-02T05:35:15.645" v="162"/>
        <pc:sldMkLst>
          <pc:docMk/>
          <pc:sldMk cId="3992833293" sldId="298"/>
        </pc:sldMkLst>
        <pc:spChg chg="mod">
          <ac:chgData name="Miltos Karazoupis" userId="002aae19e214757d" providerId="LiveId" clId="{3EC932C7-52D3-42DA-BFA1-AA73AE17D0C0}" dt="2025-05-02T05:34:54.201" v="161"/>
          <ac:spMkLst>
            <pc:docMk/>
            <pc:sldMk cId="3992833293" sldId="298"/>
            <ac:spMk id="2" creationId="{5B648615-7F2C-3BDD-0EB8-85223E173EAE}"/>
          </ac:spMkLst>
        </pc:spChg>
        <pc:spChg chg="mod">
          <ac:chgData name="Miltos Karazoupis" userId="002aae19e214757d" providerId="LiveId" clId="{3EC932C7-52D3-42DA-BFA1-AA73AE17D0C0}" dt="2025-05-02T05:35:15.645" v="162"/>
          <ac:spMkLst>
            <pc:docMk/>
            <pc:sldMk cId="3992833293" sldId="298"/>
            <ac:spMk id="3" creationId="{B0CC65E9-2B99-0BDF-5DE0-91D091CC612A}"/>
          </ac:spMkLst>
        </pc:spChg>
      </pc:sldChg>
      <pc:sldChg chg="modSp new mod">
        <pc:chgData name="Miltos Karazoupis" userId="002aae19e214757d" providerId="LiveId" clId="{3EC932C7-52D3-42DA-BFA1-AA73AE17D0C0}" dt="2025-05-02T05:36:08.701" v="165"/>
        <pc:sldMkLst>
          <pc:docMk/>
          <pc:sldMk cId="2633607544" sldId="299"/>
        </pc:sldMkLst>
        <pc:spChg chg="mod">
          <ac:chgData name="Miltos Karazoupis" userId="002aae19e214757d" providerId="LiveId" clId="{3EC932C7-52D3-42DA-BFA1-AA73AE17D0C0}" dt="2025-05-02T05:35:47.330" v="164"/>
          <ac:spMkLst>
            <pc:docMk/>
            <pc:sldMk cId="2633607544" sldId="299"/>
            <ac:spMk id="2" creationId="{FF449D52-498A-FB24-862D-04D05F3AC1AD}"/>
          </ac:spMkLst>
        </pc:spChg>
        <pc:spChg chg="mod">
          <ac:chgData name="Miltos Karazoupis" userId="002aae19e214757d" providerId="LiveId" clId="{3EC932C7-52D3-42DA-BFA1-AA73AE17D0C0}" dt="2025-05-02T05:36:08.701" v="165"/>
          <ac:spMkLst>
            <pc:docMk/>
            <pc:sldMk cId="2633607544" sldId="299"/>
            <ac:spMk id="3" creationId="{AD4BFB15-23E6-103D-2148-DC53F0AE9F20}"/>
          </ac:spMkLst>
        </pc:spChg>
      </pc:sldChg>
      <pc:sldChg chg="modSp new mod">
        <pc:chgData name="Miltos Karazoupis" userId="002aae19e214757d" providerId="LiveId" clId="{3EC932C7-52D3-42DA-BFA1-AA73AE17D0C0}" dt="2025-05-02T05:36:54.115" v="168"/>
        <pc:sldMkLst>
          <pc:docMk/>
          <pc:sldMk cId="2521532437" sldId="300"/>
        </pc:sldMkLst>
      </pc:sldChg>
      <pc:sldChg chg="modSp new mod">
        <pc:chgData name="Miltos Karazoupis" userId="002aae19e214757d" providerId="LiveId" clId="{3EC932C7-52D3-42DA-BFA1-AA73AE17D0C0}" dt="2025-05-02T05:37:25.388" v="171"/>
        <pc:sldMkLst>
          <pc:docMk/>
          <pc:sldMk cId="2998410333" sldId="301"/>
        </pc:sldMkLst>
      </pc:sldChg>
      <pc:sldChg chg="modSp new mod">
        <pc:chgData name="Miltos Karazoupis" userId="002aae19e214757d" providerId="LiveId" clId="{3EC932C7-52D3-42DA-BFA1-AA73AE17D0C0}" dt="2025-05-02T05:39:22.379" v="174"/>
        <pc:sldMkLst>
          <pc:docMk/>
          <pc:sldMk cId="3730683982" sldId="302"/>
        </pc:sldMkLst>
      </pc:sldChg>
      <pc:sldChg chg="modSp new mod">
        <pc:chgData name="Miltos Karazoupis" userId="002aae19e214757d" providerId="LiveId" clId="{3EC932C7-52D3-42DA-BFA1-AA73AE17D0C0}" dt="2025-05-02T05:40:00.363" v="177"/>
        <pc:sldMkLst>
          <pc:docMk/>
          <pc:sldMk cId="2860330432" sldId="303"/>
        </pc:sldMkLst>
        <pc:spChg chg="mod">
          <ac:chgData name="Miltos Karazoupis" userId="002aae19e214757d" providerId="LiveId" clId="{3EC932C7-52D3-42DA-BFA1-AA73AE17D0C0}" dt="2025-05-02T05:39:49.688" v="176"/>
          <ac:spMkLst>
            <pc:docMk/>
            <pc:sldMk cId="2860330432" sldId="303"/>
            <ac:spMk id="2" creationId="{142B9ACA-CAB0-FA76-C0F5-A7C9FE376F5B}"/>
          </ac:spMkLst>
        </pc:spChg>
        <pc:spChg chg="mod">
          <ac:chgData name="Miltos Karazoupis" userId="002aae19e214757d" providerId="LiveId" clId="{3EC932C7-52D3-42DA-BFA1-AA73AE17D0C0}" dt="2025-05-02T05:40:00.363" v="177"/>
          <ac:spMkLst>
            <pc:docMk/>
            <pc:sldMk cId="2860330432" sldId="303"/>
            <ac:spMk id="3" creationId="{C1A5EEEB-9894-EF13-CD77-B7FE047F46E5}"/>
          </ac:spMkLst>
        </pc:spChg>
      </pc:sldChg>
      <pc:sldChg chg="modSp new mod">
        <pc:chgData name="Miltos Karazoupis" userId="002aae19e214757d" providerId="LiveId" clId="{3EC932C7-52D3-42DA-BFA1-AA73AE17D0C0}" dt="2025-05-02T05:40:39.314" v="180"/>
        <pc:sldMkLst>
          <pc:docMk/>
          <pc:sldMk cId="2477984562" sldId="304"/>
        </pc:sldMkLst>
      </pc:sldChg>
      <pc:sldChg chg="modSp new mod">
        <pc:chgData name="Miltos Karazoupis" userId="002aae19e214757d" providerId="LiveId" clId="{3EC932C7-52D3-42DA-BFA1-AA73AE17D0C0}" dt="2025-05-02T05:41:56.271" v="183"/>
        <pc:sldMkLst>
          <pc:docMk/>
          <pc:sldMk cId="2759447333" sldId="30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a:latin typeface="Arial" panose="020B0604020202020204" pitchFamily="34" charset="0"/>
            </a:endParaRP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412E30F-5349-4902-8BC2-69D58F8EF02B}" type="datetime1">
              <a:rPr lang="el-GR" smtClean="0">
                <a:latin typeface="Arial" panose="020B0604020202020204" pitchFamily="34" charset="0"/>
              </a:rPr>
              <a:t>6/7/2025</a:t>
            </a:fld>
            <a:endParaRPr lang="el-GR">
              <a:latin typeface="Arial" panose="020B0604020202020204" pitchFamily="34" charset="0"/>
            </a:endParaRP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a:latin typeface="Arial" panose="020B0604020202020204" pitchFamily="34" charset="0"/>
            </a:endParaRP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6834459-7356-44BF-850D-8B30C4FB3B6B}" type="slidenum">
              <a:rPr lang="el-GR">
                <a:latin typeface="Arial" panose="020B0604020202020204" pitchFamily="34" charset="0"/>
              </a:rPr>
              <a:t>‹#›</a:t>
            </a:fld>
            <a:endParaRPr lang="el-GR">
              <a:latin typeface="Arial" panose="020B0604020202020204" pitchFamily="34" charset="0"/>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l-GR" noProof="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CF91AB57-D5D0-40C8-A484-CE588D7256AC}" type="datetime1">
              <a:rPr lang="el-GR" noProof="0" smtClean="0"/>
              <a:t>6/7/2025</a:t>
            </a:fld>
            <a:endParaRPr lang="el-GR" noProof="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a:t>Κάντε κλικ για επεξεργασία των στυλ κειμένου του υποδείγματος</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l-GR" noProof="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0A3C37BE-C303-496D-B5CD-85F2937540FC}" type="slidenum">
              <a:rPr lang="el-GR" noProof="0" smtClean="0"/>
              <a:pPr/>
              <a:t>‹#›</a:t>
            </a:fld>
            <a:endParaRPr lang="el-GR" noProof="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b="1" i="1">
                <a:latin typeface="Arial" pitchFamily="34" charset="0"/>
                <a:cs typeface="Arial" pitchFamily="34" charset="0"/>
              </a:rPr>
              <a:t>ΣΗΜΕΙΩΣΗ:</a:t>
            </a:r>
          </a:p>
          <a:p>
            <a:pPr rtl="0"/>
            <a:r>
              <a:rPr lang="el-GR" i="1">
                <a:latin typeface="Arial" pitchFamily="34" charset="0"/>
                <a:cs typeface="Arial" pitchFamily="34" charset="0"/>
              </a:rPr>
              <a:t>Για να αλλάξετε την εικόνα σε αυτή τη διαφάνεια, επιλέξτε την εικόνα και διαγράψτε τη. Στη συνέχεια, κάντε κλικ στο εικονίδιο "Εικόνες" στο σύμβολο κράτησης θέσης για να εισαγάγετε τη δική σας εικόνα.</a:t>
            </a:r>
          </a:p>
        </p:txBody>
      </p:sp>
      <p:sp>
        <p:nvSpPr>
          <p:cNvPr id="4" name="Θέση αριθμού διαφάνειας 3"/>
          <p:cNvSpPr>
            <a:spLocks noGrp="1"/>
          </p:cNvSpPr>
          <p:nvPr>
            <p:ph type="sldNum" sz="quarter" idx="10"/>
          </p:nvPr>
        </p:nvSpPr>
        <p:spPr/>
        <p:txBody>
          <a:bodyPr rtlCol="0"/>
          <a:lstStyle/>
          <a:p>
            <a:pPr rtl="0"/>
            <a:fld id="{0A3C37BE-C303-496D-B5CD-85F2937540FC}" type="slidenum">
              <a:rPr lang="el-GR" smtClean="0"/>
              <a:t>1</a:t>
            </a:fld>
            <a:endParaRPr lang="el-GR"/>
          </a:p>
        </p:txBody>
      </p:sp>
    </p:spTree>
    <p:extLst>
      <p:ext uri="{BB962C8B-B14F-4D97-AF65-F5344CB8AC3E}">
        <p14:creationId xmlns:p14="http://schemas.microsoft.com/office/powerpoint/2010/main" val="2406150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a:p>
        </p:txBody>
      </p:sp>
      <p:sp>
        <p:nvSpPr>
          <p:cNvPr id="4" name="Θέση αριθμού διαφάνειας 3"/>
          <p:cNvSpPr>
            <a:spLocks noGrp="1"/>
          </p:cNvSpPr>
          <p:nvPr>
            <p:ph type="sldNum" sz="quarter" idx="5"/>
          </p:nvPr>
        </p:nvSpPr>
        <p:spPr/>
        <p:txBody>
          <a:bodyPr rtlCol="0"/>
          <a:lstStyle/>
          <a:p>
            <a:pPr rtl="0"/>
            <a:fld id="{0A3C37BE-C303-496D-B5CD-85F2937540FC}" type="slidenum">
              <a:rPr lang="el-GR" smtClean="0"/>
              <a:t>2</a:t>
            </a:fld>
            <a:endParaRPr lang="el-GR"/>
          </a:p>
        </p:txBody>
      </p:sp>
    </p:spTree>
    <p:extLst>
      <p:ext uri="{BB962C8B-B14F-4D97-AF65-F5344CB8AC3E}">
        <p14:creationId xmlns:p14="http://schemas.microsoft.com/office/powerpoint/2010/main" val="144323968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Ορθογώνιο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pic>
        <p:nvPicPr>
          <p:cNvPr id="11" name="Εικόνα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Τίτλος 1"/>
          <p:cNvSpPr>
            <a:spLocks noGrp="1"/>
          </p:cNvSpPr>
          <p:nvPr>
            <p:ph type="ctrTitle" hasCustomPrompt="1"/>
          </p:nvPr>
        </p:nvSpPr>
        <p:spPr>
          <a:xfrm>
            <a:off x="1104900" y="2292094"/>
            <a:ext cx="10096500" cy="2219691"/>
          </a:xfrm>
        </p:spPr>
        <p:txBody>
          <a:bodyPr rtlCol="0" anchor="ctr">
            <a:normAutofit/>
          </a:bodyPr>
          <a:lstStyle>
            <a:lvl1pPr algn="l">
              <a:defRPr sz="4400" cap="all" baseline="0"/>
            </a:lvl1pPr>
          </a:lstStyle>
          <a:p>
            <a:pPr rtl="0"/>
            <a:r>
              <a:rPr lang="el-GR" noProof="0"/>
              <a:t>Κάντε κλικ για να επεξεργαστείτε το Στυλ κύριου τίτλου</a:t>
            </a:r>
          </a:p>
        </p:txBody>
      </p:sp>
      <p:sp>
        <p:nvSpPr>
          <p:cNvPr id="3" name="Υπότιτλος 2"/>
          <p:cNvSpPr>
            <a:spLocks noGrp="1"/>
          </p:cNvSpPr>
          <p:nvPr>
            <p:ph type="subTitle" idx="1"/>
          </p:nvPr>
        </p:nvSpPr>
        <p:spPr>
          <a:xfrm>
            <a:off x="1104898" y="4511784"/>
            <a:ext cx="10096501"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a:t>Κάντε κλικ για να επεξεργαστείτε τον υπότιτλο του υποδείγματος</a:t>
            </a:r>
          </a:p>
        </p:txBody>
      </p:sp>
      <p:sp>
        <p:nvSpPr>
          <p:cNvPr id="7" name="Ορθογώνιο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sp>
        <p:nvSpPr>
          <p:cNvPr id="4" name="Θέση ημερομηνίας 3"/>
          <p:cNvSpPr>
            <a:spLocks noGrp="1"/>
          </p:cNvSpPr>
          <p:nvPr>
            <p:ph type="dt" sz="half" idx="10"/>
          </p:nvPr>
        </p:nvSpPr>
        <p:spPr/>
        <p:txBody>
          <a:bodyPr rtlCol="0"/>
          <a:lstStyle>
            <a:lvl1pPr>
              <a:defRPr baseline="0">
                <a:solidFill>
                  <a:schemeClr val="tx1">
                    <a:lumMod val="20000"/>
                    <a:lumOff val="80000"/>
                  </a:schemeClr>
                </a:solidFill>
              </a:defRPr>
            </a:lvl1pPr>
          </a:lstStyle>
          <a:p>
            <a:pPr rtl="0"/>
            <a:fld id="{41DB3F92-FA95-436F-9C6D-18B43F12215F}" type="datetime1">
              <a:rPr lang="el-GR" noProof="0" smtClean="0"/>
              <a:t>6/7/2025</a:t>
            </a:fld>
            <a:endParaRPr lang="el-GR" noProof="0"/>
          </a:p>
        </p:txBody>
      </p:sp>
      <p:sp>
        <p:nvSpPr>
          <p:cNvPr id="5" name="Θέση υποσέλιδου 4"/>
          <p:cNvSpPr>
            <a:spLocks noGrp="1"/>
          </p:cNvSpPr>
          <p:nvPr>
            <p:ph type="ftr" sz="quarter" idx="11"/>
          </p:nvPr>
        </p:nvSpPr>
        <p:spPr/>
        <p:txBody>
          <a:bodyPr rtlCol="0"/>
          <a:lstStyle>
            <a:lvl1pPr>
              <a:defRPr baseline="0">
                <a:solidFill>
                  <a:schemeClr val="tx1">
                    <a:lumMod val="20000"/>
                    <a:lumOff val="80000"/>
                  </a:schemeClr>
                </a:solidFill>
              </a:defRPr>
            </a:lvl1pPr>
          </a:lstStyle>
          <a:p>
            <a:pPr rtl="0"/>
            <a:endParaRPr lang="el-GR" noProof="0"/>
          </a:p>
        </p:txBody>
      </p:sp>
      <p:sp>
        <p:nvSpPr>
          <p:cNvPr id="6" name="Θέση αριθμού διαφάνειας 5"/>
          <p:cNvSpPr>
            <a:spLocks noGrp="1"/>
          </p:cNvSpPr>
          <p:nvPr>
            <p:ph type="sldNum" sz="quarter" idx="12"/>
          </p:nvPr>
        </p:nvSpPr>
        <p:spPr/>
        <p:txBody>
          <a:bodyPr rtlCol="0"/>
          <a:lstStyle>
            <a:lvl1pPr>
              <a:defRPr baseline="0">
                <a:solidFill>
                  <a:schemeClr val="tx1">
                    <a:lumMod val="20000"/>
                    <a:lumOff val="80000"/>
                  </a:schemeClr>
                </a:solidFill>
              </a:defRPr>
            </a:lvl1pPr>
          </a:lstStyle>
          <a:p>
            <a:pPr rtl="0"/>
            <a:fld id="{0FF54DE5-C571-48E8-A5BC-B369434E2F44}" type="slidenum">
              <a:rPr lang="el-GR" noProof="0" smtClean="0"/>
              <a:pPr/>
              <a:t>‹#›</a:t>
            </a:fld>
            <a:endParaRPr lang="el-GR" noProof="0"/>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nchor="b"/>
          <a:lstStyle>
            <a:lvl1pPr>
              <a:defRPr sz="3200"/>
            </a:lvl1pPr>
          </a:lstStyle>
          <a:p>
            <a:pPr rtl="0"/>
            <a:r>
              <a:rPr lang="el-GR" noProof="0"/>
              <a:t>Κάντε κλικ για να επεξεργαστείτε το Στυλ κύριου τίτλου</a:t>
            </a:r>
          </a:p>
        </p:txBody>
      </p:sp>
      <p:sp>
        <p:nvSpPr>
          <p:cNvPr id="4" name="Θέση κειμένου 3"/>
          <p:cNvSpPr>
            <a:spLocks noGrp="1"/>
          </p:cNvSpPr>
          <p:nvPr>
            <p:ph type="body" sz="half" idx="2" hasCustomPrompt="1"/>
          </p:nvPr>
        </p:nvSpPr>
        <p:spPr>
          <a:xfrm>
            <a:off x="1104900" y="1600200"/>
            <a:ext cx="3396996"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4654671" y="1600199"/>
            <a:ext cx="6430912" cy="4572001"/>
          </a:xfrm>
        </p:spPr>
        <p:txBody>
          <a:bodyPr tIns="118872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εικόνα</a:t>
            </a:r>
          </a:p>
        </p:txBody>
      </p:sp>
      <p:sp>
        <p:nvSpPr>
          <p:cNvPr id="5" name="Θέση ημερομηνίας 4"/>
          <p:cNvSpPr>
            <a:spLocks noGrp="1"/>
          </p:cNvSpPr>
          <p:nvPr>
            <p:ph type="dt" sz="half" idx="10"/>
          </p:nvPr>
        </p:nvSpPr>
        <p:spPr/>
        <p:txBody>
          <a:bodyPr rtlCol="0"/>
          <a:lstStyle/>
          <a:p>
            <a:pPr rtl="0"/>
            <a:fld id="{677E190C-BB8B-4DE6-B690-65D3458A2B62}" type="datetime1">
              <a:rPr lang="el-GR" noProof="0" smtClean="0"/>
              <a:t>6/7/2025</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Σύμβολο κράτησης θέσης κατακόρυφου κειμένου 2"/>
          <p:cNvSpPr>
            <a:spLocks noGrp="1"/>
          </p:cNvSpPr>
          <p:nvPr>
            <p:ph type="body" orient="vert" idx="1" hasCustomPrompt="1"/>
          </p:nvPr>
        </p:nvSpPr>
        <p:spPr/>
        <p:txBody>
          <a:bodyPr vert="eaVert"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p:txBody>
          <a:bodyPr rtlCol="0"/>
          <a:lstStyle/>
          <a:p>
            <a:pPr rtl="0"/>
            <a:fld id="{8479C18E-071D-4807-B2B4-E362316FC28E}" type="datetime1">
              <a:rPr lang="el-GR" noProof="0" smtClean="0"/>
              <a:t>6/7/2025</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9372600" y="365125"/>
            <a:ext cx="1714500" cy="5811838"/>
          </a:xfrm>
        </p:spPr>
        <p:txBody>
          <a:bodyPr vert="eaVert" rtlCol="0"/>
          <a:lstStyle/>
          <a:p>
            <a:pPr rtl="0"/>
            <a:r>
              <a:rPr lang="el-GR" noProof="0"/>
              <a:t>Κάντε κλικ για να επεξεργαστείτε το Στυλ κύριου τίτλου</a:t>
            </a:r>
          </a:p>
        </p:txBody>
      </p:sp>
      <p:sp>
        <p:nvSpPr>
          <p:cNvPr id="3" name="Σύμβολο κράτησης θέσης κατακόρυφου κειμένου 2"/>
          <p:cNvSpPr>
            <a:spLocks noGrp="1"/>
          </p:cNvSpPr>
          <p:nvPr>
            <p:ph type="body" orient="vert" idx="1" hasCustomPrompt="1"/>
          </p:nvPr>
        </p:nvSpPr>
        <p:spPr>
          <a:xfrm>
            <a:off x="1104900" y="365125"/>
            <a:ext cx="8098896" cy="5811838"/>
          </a:xfrm>
        </p:spPr>
        <p:txBody>
          <a:bodyPr vert="eaVert"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p:txBody>
          <a:bodyPr rtlCol="0"/>
          <a:lstStyle/>
          <a:p>
            <a:pPr rtl="0"/>
            <a:fld id="{D509A71E-FA7E-4F93-90A4-5432615CE3CE}" type="datetime1">
              <a:rPr lang="el-GR" noProof="0" smtClean="0"/>
              <a:t>6/7/2025</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t>‹#›</a:t>
            </a:fld>
            <a:endParaRPr lang="el-GR" noProof="0"/>
          </a:p>
        </p:txBody>
      </p:sp>
      <p:grpSp>
        <p:nvGrpSpPr>
          <p:cNvPr id="7" name="Ομάδα 6"/>
          <p:cNvGrpSpPr/>
          <p:nvPr/>
        </p:nvGrpSpPr>
        <p:grpSpPr>
          <a:xfrm rot="5400000">
            <a:off x="6514047" y="3228843"/>
            <a:ext cx="5632704" cy="84403"/>
            <a:chOff x="1073150" y="1219201"/>
            <a:chExt cx="10058400" cy="63125"/>
          </a:xfrm>
        </p:grpSpPr>
        <p:cxnSp>
          <p:nvCxnSpPr>
            <p:cNvPr id="8" name="Ευθεία γραμμή σύνδεσης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περιεχομένου 2"/>
          <p:cNvSpPr>
            <a:spLocks noGrp="1"/>
          </p:cNvSpPr>
          <p:nvPr>
            <p:ph idx="1" hasCustomPrompt="1"/>
          </p:nvPr>
        </p:nvSpPr>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p:txBody>
          <a:bodyPr rtlCol="0"/>
          <a:lstStyle/>
          <a:p>
            <a:pPr rtl="0"/>
            <a:fld id="{7182AE79-D691-4E59-B463-EA9BB658BF3F}" type="datetime1">
              <a:rPr lang="el-GR" noProof="0" smtClean="0"/>
              <a:t>6/7/2025</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Διαφάνεια τίτλου με εικόνα">
    <p:spTree>
      <p:nvGrpSpPr>
        <p:cNvPr id="1" name=""/>
        <p:cNvGrpSpPr/>
        <p:nvPr/>
      </p:nvGrpSpPr>
      <p:grpSpPr>
        <a:xfrm>
          <a:off x="0" y="0"/>
          <a:ext cx="0" cy="0"/>
          <a:chOff x="0" y="0"/>
          <a:chExt cx="0" cy="0"/>
        </a:xfrm>
      </p:grpSpPr>
      <p:sp>
        <p:nvSpPr>
          <p:cNvPr id="2" name="Τίτλος 1"/>
          <p:cNvSpPr>
            <a:spLocks noGrp="1"/>
          </p:cNvSpPr>
          <p:nvPr>
            <p:ph type="ctrTitle" hasCustomPrompt="1"/>
          </p:nvPr>
        </p:nvSpPr>
        <p:spPr>
          <a:xfrm>
            <a:off x="1104900" y="2292094"/>
            <a:ext cx="5734050" cy="2219691"/>
          </a:xfrm>
        </p:spPr>
        <p:txBody>
          <a:bodyPr rtlCol="0" anchor="ctr">
            <a:normAutofit/>
          </a:bodyPr>
          <a:lstStyle>
            <a:lvl1pPr algn="l">
              <a:defRPr sz="4400" cap="all" baseline="0"/>
            </a:lvl1pPr>
          </a:lstStyle>
          <a:p>
            <a:pPr rtl="0"/>
            <a:r>
              <a:rPr lang="el-GR" noProof="0"/>
              <a:t>Κάντε κλικ για να επεξεργαστείτε το Στυλ κύριου τίτλου</a:t>
            </a:r>
          </a:p>
        </p:txBody>
      </p:sp>
      <p:sp>
        <p:nvSpPr>
          <p:cNvPr id="3" name="Υπότιτλος 2"/>
          <p:cNvSpPr>
            <a:spLocks noGrp="1"/>
          </p:cNvSpPr>
          <p:nvPr>
            <p:ph type="subTitle" idx="1"/>
          </p:nvPr>
        </p:nvSpPr>
        <p:spPr>
          <a:xfrm>
            <a:off x="1104900" y="4511784"/>
            <a:ext cx="5734050"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a:t>Κάντε κλικ για να επεξεργαστείτε τον υπότιτλο του υποδείγματος</a:t>
            </a:r>
          </a:p>
        </p:txBody>
      </p:sp>
      <p:sp>
        <p:nvSpPr>
          <p:cNvPr id="11" name="Θέση εικόνας 10"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a:buNone/>
              <a:defRPr/>
            </a:lvl1pPr>
          </a:lstStyle>
          <a:p>
            <a:pPr rtl="0"/>
            <a:r>
              <a:rPr lang="el-GR" noProof="0"/>
              <a:t>Κάντε κλικ στο εικονίδιο για να προσθέσετε εικόνα</a:t>
            </a:r>
          </a:p>
        </p:txBody>
      </p:sp>
      <p:sp>
        <p:nvSpPr>
          <p:cNvPr id="8" name="Ορθογώνιο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grpSp>
        <p:nvGrpSpPr>
          <p:cNvPr id="14" name="Ομάδα 13"/>
          <p:cNvGrpSpPr/>
          <p:nvPr/>
        </p:nvGrpSpPr>
        <p:grpSpPr>
          <a:xfrm>
            <a:off x="0" y="1143000"/>
            <a:ext cx="12192000" cy="63125"/>
            <a:chOff x="507492" y="1501519"/>
            <a:chExt cx="8129016" cy="63125"/>
          </a:xfrm>
        </p:grpSpPr>
        <p:cxnSp>
          <p:nvCxnSpPr>
            <p:cNvPr id="15" name="Ευθεία γραμμή σύνδεσης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Εικόνα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Ομάδα 12"/>
          <p:cNvGrpSpPr/>
          <p:nvPr/>
        </p:nvGrpSpPr>
        <p:grpSpPr>
          <a:xfrm rot="10800000">
            <a:off x="0" y="5645510"/>
            <a:ext cx="12192000" cy="63125"/>
            <a:chOff x="507492" y="1501519"/>
            <a:chExt cx="8129016" cy="63125"/>
          </a:xfrm>
        </p:grpSpPr>
        <p:cxnSp>
          <p:nvCxnSpPr>
            <p:cNvPr id="17" name="Ευθεία γραμμή σύνδεσης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Ορθογώνιο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Ομάδα 7"/>
          <p:cNvGrpSpPr/>
          <p:nvPr/>
        </p:nvGrpSpPr>
        <p:grpSpPr>
          <a:xfrm>
            <a:off x="0" y="2514600"/>
            <a:ext cx="12192000" cy="3194035"/>
            <a:chOff x="647402" y="2514600"/>
            <a:chExt cx="10838688" cy="3194035"/>
          </a:xfrm>
        </p:grpSpPr>
        <p:grpSp>
          <p:nvGrpSpPr>
            <p:cNvPr id="9" name="Ομάδα 8"/>
            <p:cNvGrpSpPr/>
            <p:nvPr/>
          </p:nvGrpSpPr>
          <p:grpSpPr>
            <a:xfrm>
              <a:off x="647402" y="2514600"/>
              <a:ext cx="10838688" cy="63125"/>
              <a:chOff x="507492" y="1501519"/>
              <a:chExt cx="8129016" cy="63125"/>
            </a:xfrm>
          </p:grpSpPr>
          <p:cxnSp>
            <p:nvCxnSpPr>
              <p:cNvPr id="14" name="Ευθεία γραμμή σύνδεσης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Ορθογώνιο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grpSp>
          <p:nvGrpSpPr>
            <p:cNvPr id="11" name="Ομάδα 10"/>
            <p:cNvGrpSpPr/>
            <p:nvPr/>
          </p:nvGrpSpPr>
          <p:grpSpPr>
            <a:xfrm rot="10800000">
              <a:off x="647402" y="5645510"/>
              <a:ext cx="10838688" cy="63125"/>
              <a:chOff x="507492" y="1501519"/>
              <a:chExt cx="8129016" cy="63125"/>
            </a:xfrm>
          </p:grpSpPr>
          <p:cxnSp>
            <p:nvCxnSpPr>
              <p:cNvPr id="12" name="Ευθεία γραμμή σύνδεσης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Εικόνα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Τίτλος 1"/>
          <p:cNvSpPr>
            <a:spLocks noGrp="1"/>
          </p:cNvSpPr>
          <p:nvPr>
            <p:ph type="title" hasCustomPrompt="1"/>
          </p:nvPr>
        </p:nvSpPr>
        <p:spPr>
          <a:xfrm>
            <a:off x="1104899" y="2971806"/>
            <a:ext cx="10071099" cy="1684150"/>
          </a:xfrm>
        </p:spPr>
        <p:txBody>
          <a:bodyPr rtlCol="0" anchor="ctr">
            <a:normAutofit/>
          </a:bodyPr>
          <a:lstStyle>
            <a:lvl1pPr>
              <a:defRPr sz="4400" cap="all" baseline="0">
                <a:solidFill>
                  <a:schemeClr val="bg1"/>
                </a:solidFill>
              </a:defRPr>
            </a:lvl1pPr>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hasCustomPrompt="1"/>
          </p:nvPr>
        </p:nvSpPr>
        <p:spPr>
          <a:xfrm>
            <a:off x="1104899" y="4655956"/>
            <a:ext cx="10071099" cy="509750"/>
          </a:xfrm>
        </p:spPr>
        <p:txBody>
          <a:bodyPr rtlCol="0">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l-GR" noProof="0"/>
              <a:t>Στυλ υποδείγματος κειμένου</a:t>
            </a:r>
          </a:p>
        </p:txBody>
      </p:sp>
      <p:sp>
        <p:nvSpPr>
          <p:cNvPr id="4" name="Θέση ημερομηνίας 3"/>
          <p:cNvSpPr>
            <a:spLocks noGrp="1"/>
          </p:cNvSpPr>
          <p:nvPr>
            <p:ph type="dt" sz="half" idx="10"/>
          </p:nvPr>
        </p:nvSpPr>
        <p:spPr/>
        <p:txBody>
          <a:bodyPr rtlCol="0"/>
          <a:lstStyle/>
          <a:p>
            <a:pPr rtl="0"/>
            <a:fld id="{E5A0AAB7-B827-4C97-A003-69E38F2B5EEE}" type="datetime1">
              <a:rPr lang="el-GR" noProof="0" smtClean="0"/>
              <a:t>6/7/2025</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περιεχομένου 2"/>
          <p:cNvSpPr>
            <a:spLocks noGrp="1"/>
          </p:cNvSpPr>
          <p:nvPr>
            <p:ph sz="half" idx="1" hasCustomPrompt="1"/>
          </p:nvPr>
        </p:nvSpPr>
        <p:spPr>
          <a:xfrm>
            <a:off x="1104900" y="1600200"/>
            <a:ext cx="4914900" cy="4571999"/>
          </a:xfrm>
        </p:spPr>
        <p:txBody>
          <a:bodyPr rtlCol="0"/>
          <a:lstStyle>
            <a:lvl5pPr>
              <a:defRPr/>
            </a:lvl5pPr>
            <a:lvl6pPr>
              <a:defRPr/>
            </a:lvl6pPr>
            <a:lvl7pPr>
              <a:defRPr/>
            </a:lvl7pPr>
            <a:lvl8pPr>
              <a:defRPr/>
            </a:lvl8pPr>
            <a:lvl9pPr>
              <a:defRPr/>
            </a:lvl9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περιεχομένου 3"/>
          <p:cNvSpPr>
            <a:spLocks noGrp="1"/>
          </p:cNvSpPr>
          <p:nvPr>
            <p:ph sz="half" idx="2" hasCustomPrompt="1"/>
          </p:nvPr>
        </p:nvSpPr>
        <p:spPr>
          <a:xfrm>
            <a:off x="6172200" y="1600200"/>
            <a:ext cx="4914900" cy="4571999"/>
          </a:xfrm>
        </p:spPr>
        <p:txBody>
          <a:bodyPr rtlCol="0"/>
          <a:lstStyle>
            <a:lvl5pPr>
              <a:defRPr/>
            </a:lvl5pPr>
            <a:lvl6pPr>
              <a:defRPr/>
            </a:lvl6pPr>
            <a:lvl7pPr>
              <a:defRPr/>
            </a:lvl7pPr>
            <a:lvl8pPr>
              <a:defRPr/>
            </a:lvl8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5" name="Θέση ημερομηνίας 4"/>
          <p:cNvSpPr>
            <a:spLocks noGrp="1"/>
          </p:cNvSpPr>
          <p:nvPr>
            <p:ph type="dt" sz="half" idx="10"/>
          </p:nvPr>
        </p:nvSpPr>
        <p:spPr/>
        <p:txBody>
          <a:bodyPr rtlCol="0"/>
          <a:lstStyle/>
          <a:p>
            <a:pPr rtl="0"/>
            <a:fld id="{F58CEBDB-20E5-4EFA-A3C9-8B81DAF32C04}" type="datetime1">
              <a:rPr lang="el-GR" noProof="0" smtClean="0"/>
              <a:t>6/7/2025</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hasCustomPrompt="1"/>
          </p:nvPr>
        </p:nvSpPr>
        <p:spPr>
          <a:xfrm>
            <a:off x="110490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4" name="Θέση περιεχομένου 3"/>
          <p:cNvSpPr>
            <a:spLocks noGrp="1"/>
          </p:cNvSpPr>
          <p:nvPr>
            <p:ph sz="half" idx="2" hasCustomPrompt="1"/>
          </p:nvPr>
        </p:nvSpPr>
        <p:spPr>
          <a:xfrm>
            <a:off x="1104900" y="2424112"/>
            <a:ext cx="4919472" cy="3748088"/>
          </a:xfrm>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5" name="Θέση κειμένου 4"/>
          <p:cNvSpPr>
            <a:spLocks noGrp="1"/>
          </p:cNvSpPr>
          <p:nvPr>
            <p:ph type="body" sz="quarter" idx="3" hasCustomPrompt="1"/>
          </p:nvPr>
        </p:nvSpPr>
        <p:spPr>
          <a:xfrm>
            <a:off x="616611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6" name="Θέση περιεχομένου 5"/>
          <p:cNvSpPr>
            <a:spLocks noGrp="1"/>
          </p:cNvSpPr>
          <p:nvPr>
            <p:ph sz="quarter" idx="4" hasCustomPrompt="1"/>
          </p:nvPr>
        </p:nvSpPr>
        <p:spPr>
          <a:xfrm>
            <a:off x="6166110" y="2424112"/>
            <a:ext cx="4919472" cy="3748088"/>
          </a:xfrm>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7" name="Θέση ημερομηνίας 6"/>
          <p:cNvSpPr>
            <a:spLocks noGrp="1"/>
          </p:cNvSpPr>
          <p:nvPr>
            <p:ph type="dt" sz="half" idx="10"/>
          </p:nvPr>
        </p:nvSpPr>
        <p:spPr/>
        <p:txBody>
          <a:bodyPr rtlCol="0"/>
          <a:lstStyle/>
          <a:p>
            <a:pPr rtl="0"/>
            <a:fld id="{21C1ADCD-EE64-40BC-8E67-DA1AFCC01D00}" type="datetime1">
              <a:rPr lang="el-GR" noProof="0" smtClean="0"/>
              <a:t>6/7/2025</a:t>
            </a:fld>
            <a:endParaRPr lang="el-GR" noProof="0"/>
          </a:p>
        </p:txBody>
      </p:sp>
      <p:sp>
        <p:nvSpPr>
          <p:cNvPr id="8" name="Θέση υποσέλιδου 7"/>
          <p:cNvSpPr>
            <a:spLocks noGrp="1"/>
          </p:cNvSpPr>
          <p:nvPr>
            <p:ph type="ftr" sz="quarter" idx="11"/>
          </p:nvPr>
        </p:nvSpPr>
        <p:spPr/>
        <p:txBody>
          <a:bodyPr rtlCol="0"/>
          <a:lstStyle/>
          <a:p>
            <a:pPr rtl="0"/>
            <a:endParaRPr lang="el-GR" noProof="0"/>
          </a:p>
        </p:txBody>
      </p:sp>
      <p:sp>
        <p:nvSpPr>
          <p:cNvPr id="9" name="Θέση αριθμού διαφάνειας 8"/>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ημερομηνίας 2"/>
          <p:cNvSpPr>
            <a:spLocks noGrp="1"/>
          </p:cNvSpPr>
          <p:nvPr>
            <p:ph type="dt" sz="half" idx="10"/>
          </p:nvPr>
        </p:nvSpPr>
        <p:spPr/>
        <p:txBody>
          <a:bodyPr rtlCol="0"/>
          <a:lstStyle/>
          <a:p>
            <a:pPr rtl="0"/>
            <a:fld id="{7BCCDE3C-5F14-466A-8000-46CF1EC1725B}" type="datetime1">
              <a:rPr lang="el-GR" noProof="0" smtClean="0"/>
              <a:t>6/7/2025</a:t>
            </a:fld>
            <a:endParaRPr lang="el-GR" noProof="0"/>
          </a:p>
        </p:txBody>
      </p:sp>
      <p:sp>
        <p:nvSpPr>
          <p:cNvPr id="4" name="Θέση υποσέλιδου 3"/>
          <p:cNvSpPr>
            <a:spLocks noGrp="1"/>
          </p:cNvSpPr>
          <p:nvPr>
            <p:ph type="ftr" sz="quarter" idx="11"/>
          </p:nvPr>
        </p:nvSpPr>
        <p:spPr/>
        <p:txBody>
          <a:bodyPr rtlCol="0"/>
          <a:lstStyle/>
          <a:p>
            <a:pPr rtl="0"/>
            <a:endParaRPr lang="el-GR" noProof="0"/>
          </a:p>
        </p:txBody>
      </p:sp>
      <p:sp>
        <p:nvSpPr>
          <p:cNvPr id="5" name="Θέση αριθμού διαφάνειας 4"/>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p>
            <a:pPr rtl="0"/>
            <a:fld id="{C321633C-D973-4C50-8695-EB74D10D33B8}" type="datetime1">
              <a:rPr lang="el-GR" noProof="0" smtClean="0"/>
              <a:t>6/7/2025</a:t>
            </a:fld>
            <a:endParaRPr lang="el-GR" noProof="0"/>
          </a:p>
        </p:txBody>
      </p:sp>
      <p:sp>
        <p:nvSpPr>
          <p:cNvPr id="3" name="Θέση υποσέλιδου 2"/>
          <p:cNvSpPr>
            <a:spLocks noGrp="1"/>
          </p:cNvSpPr>
          <p:nvPr>
            <p:ph type="ftr" sz="quarter" idx="11"/>
          </p:nvPr>
        </p:nvSpPr>
        <p:spPr/>
        <p:txBody>
          <a:bodyPr rtlCol="0"/>
          <a:lstStyle/>
          <a:p>
            <a:pPr rtl="0"/>
            <a:endParaRPr lang="el-GR" noProof="0"/>
          </a:p>
        </p:txBody>
      </p:sp>
      <p:sp>
        <p:nvSpPr>
          <p:cNvPr id="4" name="Θέση αριθμού διαφάνειας 3"/>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nchor="b"/>
          <a:lstStyle>
            <a:lvl1pPr>
              <a:defRPr sz="3200"/>
            </a:lvl1pPr>
          </a:lstStyle>
          <a:p>
            <a:pPr rtl="0"/>
            <a:r>
              <a:rPr lang="el-GR" noProof="0"/>
              <a:t>Κάντε κλικ για να επεξεργαστείτε το Στυλ κύριου τίτλου</a:t>
            </a:r>
          </a:p>
        </p:txBody>
      </p:sp>
      <p:sp>
        <p:nvSpPr>
          <p:cNvPr id="4" name="Θέση κειμένου 3"/>
          <p:cNvSpPr>
            <a:spLocks noGrp="1"/>
          </p:cNvSpPr>
          <p:nvPr>
            <p:ph type="body" sz="half" idx="2" hasCustomPrompt="1"/>
          </p:nvPr>
        </p:nvSpPr>
        <p:spPr>
          <a:xfrm>
            <a:off x="1104900" y="1600200"/>
            <a:ext cx="4384548"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3" name="Θέση περιεχομένου 2"/>
          <p:cNvSpPr>
            <a:spLocks noGrp="1"/>
          </p:cNvSpPr>
          <p:nvPr>
            <p:ph idx="1" hasCustomPrompt="1"/>
          </p:nvPr>
        </p:nvSpPr>
        <p:spPr>
          <a:xfrm>
            <a:off x="5641848" y="1600199"/>
            <a:ext cx="5445252" cy="4572001"/>
          </a:xfrm>
        </p:spPr>
        <p:txBody>
          <a:bodyPr rtlCol="0">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5" name="Θέση ημερομηνίας 4"/>
          <p:cNvSpPr>
            <a:spLocks noGrp="1"/>
          </p:cNvSpPr>
          <p:nvPr>
            <p:ph type="dt" sz="half" idx="10"/>
          </p:nvPr>
        </p:nvSpPr>
        <p:spPr/>
        <p:txBody>
          <a:bodyPr rtlCol="0"/>
          <a:lstStyle/>
          <a:p>
            <a:pPr rtl="0"/>
            <a:fld id="{8BBF2226-2A65-442C-BAE4-87DB80553FEB}" type="datetime1">
              <a:rPr lang="el-GR" noProof="0" smtClean="0"/>
              <a:t>6/7/2025</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el-GR" noProof="0"/>
              <a:t>Κάντε κλικ για επεξεργασία των στυλ κειμένου του υποδείγματος</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a:p>
            <a:pPr lvl="5" rtl="0"/>
            <a:r>
              <a:rPr lang="el-GR" noProof="0"/>
              <a:t>Έκτου επιπέδου</a:t>
            </a:r>
          </a:p>
          <a:p>
            <a:pPr lvl="6" rtl="0"/>
            <a:r>
              <a:rPr lang="el-GR" noProof="0"/>
              <a:t>Έβδομου επιπέδου</a:t>
            </a:r>
          </a:p>
          <a:p>
            <a:pPr lvl="7" rtl="0"/>
            <a:r>
              <a:rPr lang="el-GR" noProof="0"/>
              <a:t>Όγδοου επιπέδου</a:t>
            </a:r>
          </a:p>
          <a:p>
            <a:pPr lvl="8" rtl="0"/>
            <a:r>
              <a:rPr lang="el-GR" noProof="0"/>
              <a:t>Ένατου επιπέδου</a:t>
            </a:r>
          </a:p>
        </p:txBody>
      </p:sp>
      <p:sp>
        <p:nvSpPr>
          <p:cNvPr id="4" name="Θέση ημερομηνίας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latin typeface="Arial" panose="020B0604020202020204" pitchFamily="34" charset="0"/>
              </a:defRPr>
            </a:lvl1pPr>
          </a:lstStyle>
          <a:p>
            <a:fld id="{ABFDAE49-20C6-453F-A134-0E58B87FC731}" type="datetime1">
              <a:rPr lang="el-GR" noProof="0" smtClean="0"/>
              <a:t>6/7/2025</a:t>
            </a:fld>
            <a:endParaRPr lang="el-GR" noProof="0"/>
          </a:p>
        </p:txBody>
      </p:sp>
      <p:sp>
        <p:nvSpPr>
          <p:cNvPr id="5" name="Θέση υποσέλιδου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latin typeface="Arial" panose="020B0604020202020204" pitchFamily="34" charset="0"/>
              </a:defRPr>
            </a:lvl1pPr>
          </a:lstStyle>
          <a:p>
            <a:endParaRPr lang="el-GR" noProof="0"/>
          </a:p>
        </p:txBody>
      </p:sp>
      <p:sp>
        <p:nvSpPr>
          <p:cNvPr id="6" name="Θέση αριθμού διαφάνειας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latin typeface="Arial" panose="020B0604020202020204" pitchFamily="34" charset="0"/>
              </a:defRPr>
            </a:lvl1pPr>
          </a:lstStyle>
          <a:p>
            <a:fld id="{0FF54DE5-C571-48E8-A5BC-B369434E2F44}" type="slidenum">
              <a:rPr lang="el-GR" noProof="0" smtClean="0"/>
              <a:pPr/>
              <a:t>‹#›</a:t>
            </a:fld>
            <a:endParaRPr lang="el-GR" noProof="0"/>
          </a:p>
        </p:txBody>
      </p:sp>
      <p:grpSp>
        <p:nvGrpSpPr>
          <p:cNvPr id="15" name="Ομάδα 14"/>
          <p:cNvGrpSpPr/>
          <p:nvPr/>
        </p:nvGrpSpPr>
        <p:grpSpPr>
          <a:xfrm>
            <a:off x="1103376" y="1219201"/>
            <a:ext cx="9985248" cy="84403"/>
            <a:chOff x="1073150" y="1219201"/>
            <a:chExt cx="10058400" cy="63125"/>
          </a:xfrm>
        </p:grpSpPr>
        <p:cxnSp>
          <p:nvCxnSpPr>
            <p:cNvPr id="13" name="Ευθεία γραμμή σύνδεσης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2800" kern="120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mailto:miltos.karazoupis@gmail.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ctrTitle"/>
          </p:nvPr>
        </p:nvSpPr>
        <p:spPr>
          <a:xfrm>
            <a:off x="1104900" y="2292094"/>
            <a:ext cx="5734050" cy="2219691"/>
          </a:xfrm>
        </p:spPr>
        <p:txBody>
          <a:bodyPr rtlCol="0" anchor="ctr">
            <a:normAutofit/>
          </a:bodyPr>
          <a:lstStyle/>
          <a:p>
            <a:pPr rtl="0"/>
            <a:r>
              <a:rPr lang="en-US" sz="2800" noProof="1"/>
              <a:t>Complete Theory of Simplicial Discrete Informational Spacetime</a:t>
            </a:r>
            <a:endParaRPr lang="el-GR" sz="2800" noProof="1"/>
          </a:p>
        </p:txBody>
      </p:sp>
      <p:sp>
        <p:nvSpPr>
          <p:cNvPr id="7" name="Υπότιτλος 6"/>
          <p:cNvSpPr>
            <a:spLocks noGrp="1"/>
          </p:cNvSpPr>
          <p:nvPr>
            <p:ph type="subTitle" idx="1"/>
          </p:nvPr>
        </p:nvSpPr>
        <p:spPr/>
        <p:txBody>
          <a:bodyPr rtlCol="0"/>
          <a:lstStyle/>
          <a:p>
            <a:pPr rtl="0"/>
            <a:r>
              <a:rPr lang="en-US" noProof="1"/>
              <a:t>Towards a Predictive and Testable Theory of Quantum Spacetime</a:t>
            </a:r>
            <a:endParaRPr lang="el-GR" noProof="1"/>
          </a:p>
        </p:txBody>
      </p:sp>
      <p:pic>
        <p:nvPicPr>
          <p:cNvPr id="5" name="Θέση εικόνας 4" descr="Εικόνα που περιέχει μοτίβο, pixel, σχεδίαση">
            <a:extLst>
              <a:ext uri="{FF2B5EF4-FFF2-40B4-BE49-F238E27FC236}">
                <a16:creationId xmlns:a16="http://schemas.microsoft.com/office/drawing/2014/main" id="{607BEB68-ADF6-6771-F823-CDF01AA44A31}"/>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9613" b="9613"/>
          <a:stretch>
            <a:fillRect/>
          </a:stretch>
        </p:blipFill>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674E6A-8460-0DA1-CEC4-5CCEAB1AD008}"/>
              </a:ext>
            </a:extLst>
          </p:cNvPr>
          <p:cNvSpPr>
            <a:spLocks noGrp="1"/>
          </p:cNvSpPr>
          <p:nvPr>
            <p:ph type="title"/>
          </p:nvPr>
        </p:nvSpPr>
        <p:spPr/>
        <p:txBody>
          <a:bodyPr/>
          <a:lstStyle/>
          <a:p>
            <a:r>
              <a:rPr lang="en-US" dirty="0"/>
              <a:t>Bridging Discrete and Continuous: The Coarse-Graining Mechanism</a:t>
            </a:r>
            <a:endParaRPr lang="el-GR" dirty="0"/>
          </a:p>
        </p:txBody>
      </p:sp>
      <p:sp>
        <p:nvSpPr>
          <p:cNvPr id="3" name="Θέση περιεχομένου 2">
            <a:extLst>
              <a:ext uri="{FF2B5EF4-FFF2-40B4-BE49-F238E27FC236}">
                <a16:creationId xmlns:a16="http://schemas.microsoft.com/office/drawing/2014/main" id="{78548EAC-B3BD-3A68-45D0-D323E722B050}"/>
              </a:ext>
            </a:extLst>
          </p:cNvPr>
          <p:cNvSpPr>
            <a:spLocks noGrp="1"/>
          </p:cNvSpPr>
          <p:nvPr>
            <p:ph idx="1"/>
          </p:nvPr>
        </p:nvSpPr>
        <p:spPr/>
        <p:txBody>
          <a:bodyPr/>
          <a:lstStyle/>
          <a:p>
            <a:r>
              <a:rPr lang="en-US" dirty="0"/>
              <a:t>Statistical Averaging: Macroscopic spacetime emerges by averaging over microscopic details of the discrete network.</a:t>
            </a:r>
          </a:p>
          <a:p>
            <a:r>
              <a:rPr lang="en-US" dirty="0"/>
              <a:t>Smoothing Out Discreteness: Analogous to how a fluid emerges from discrete atoms.</a:t>
            </a:r>
          </a:p>
          <a:p>
            <a:r>
              <a:rPr lang="en-US" dirty="0"/>
              <a:t>Integrating Out High-Energy: Effectively describes the low-energy behavior.</a:t>
            </a:r>
          </a:p>
          <a:p>
            <a:r>
              <a:rPr lang="en-US" dirty="0"/>
              <a:t>Preserving Information: This process must preserve essential macroscopic information encoded in the network.</a:t>
            </a:r>
            <a:endParaRPr lang="el-GR" dirty="0"/>
          </a:p>
        </p:txBody>
      </p:sp>
    </p:spTree>
    <p:extLst>
      <p:ext uri="{BB962C8B-B14F-4D97-AF65-F5344CB8AC3E}">
        <p14:creationId xmlns:p14="http://schemas.microsoft.com/office/powerpoint/2010/main" val="1046553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86C854-35A7-8E68-1CD0-EE012E9E5973}"/>
              </a:ext>
            </a:extLst>
          </p:cNvPr>
          <p:cNvSpPr>
            <a:spLocks noGrp="1"/>
          </p:cNvSpPr>
          <p:nvPr>
            <p:ph type="title"/>
          </p:nvPr>
        </p:nvSpPr>
        <p:spPr/>
        <p:txBody>
          <a:bodyPr/>
          <a:lstStyle/>
          <a:p>
            <a:r>
              <a:rPr lang="en-US" dirty="0"/>
              <a:t>Vanishing Quantum Fluctuations at Macroscopic Scales</a:t>
            </a:r>
            <a:endParaRPr lang="el-GR" dirty="0"/>
          </a:p>
        </p:txBody>
      </p:sp>
      <p:sp>
        <p:nvSpPr>
          <p:cNvPr id="3" name="Θέση περιεχομένου 2">
            <a:extLst>
              <a:ext uri="{FF2B5EF4-FFF2-40B4-BE49-F238E27FC236}">
                <a16:creationId xmlns:a16="http://schemas.microsoft.com/office/drawing/2014/main" id="{32A34C72-F21A-A26F-BE6B-5C82041546E1}"/>
              </a:ext>
            </a:extLst>
          </p:cNvPr>
          <p:cNvSpPr>
            <a:spLocks noGrp="1"/>
          </p:cNvSpPr>
          <p:nvPr>
            <p:ph idx="1"/>
          </p:nvPr>
        </p:nvSpPr>
        <p:spPr/>
        <p:txBody>
          <a:bodyPr/>
          <a:lstStyle/>
          <a:p>
            <a:r>
              <a:rPr lang="en-US" dirty="0"/>
              <a:t>Quantum Noise: Metric fluctuations are inherent at the Planck scale (informational noise).</a:t>
            </a:r>
          </a:p>
          <a:p>
            <a:r>
              <a:rPr lang="en-US" dirty="0"/>
              <a:t>Suppression: These fluctuations become negligibly small at macroscopic scales.</a:t>
            </a:r>
          </a:p>
          <a:p>
            <a:r>
              <a:rPr lang="en-US" dirty="0"/>
              <a:t>Restoring Classicality: Leads to a smooth, classical spacetime geometry.</a:t>
            </a:r>
          </a:p>
          <a:p>
            <a:r>
              <a:rPr lang="en-US" dirty="0"/>
              <a:t>Diffeomorphism Invariance: Restored in the continuum limit, consistent with classical GR.</a:t>
            </a:r>
            <a:endParaRPr lang="el-GR" dirty="0"/>
          </a:p>
        </p:txBody>
      </p:sp>
    </p:spTree>
    <p:extLst>
      <p:ext uri="{BB962C8B-B14F-4D97-AF65-F5344CB8AC3E}">
        <p14:creationId xmlns:p14="http://schemas.microsoft.com/office/powerpoint/2010/main" val="2746038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BCCF72-2C6A-463E-395B-836888C7316B}"/>
              </a:ext>
            </a:extLst>
          </p:cNvPr>
          <p:cNvSpPr>
            <a:spLocks noGrp="1"/>
          </p:cNvSpPr>
          <p:nvPr>
            <p:ph type="title"/>
          </p:nvPr>
        </p:nvSpPr>
        <p:spPr/>
        <p:txBody>
          <a:bodyPr/>
          <a:lstStyle/>
          <a:p>
            <a:r>
              <a:rPr lang="en-US" dirty="0"/>
              <a:t>Recovery of Lorentz Symmetry: Emergent Relativistic Information Structure</a:t>
            </a:r>
            <a:endParaRPr lang="el-GR" dirty="0"/>
          </a:p>
        </p:txBody>
      </p:sp>
      <p:sp>
        <p:nvSpPr>
          <p:cNvPr id="3" name="Θέση περιεχομένου 2">
            <a:extLst>
              <a:ext uri="{FF2B5EF4-FFF2-40B4-BE49-F238E27FC236}">
                <a16:creationId xmlns:a16="http://schemas.microsoft.com/office/drawing/2014/main" id="{74DAC45C-809E-A137-FB11-AD8128397F87}"/>
              </a:ext>
            </a:extLst>
          </p:cNvPr>
          <p:cNvSpPr>
            <a:spLocks noGrp="1"/>
          </p:cNvSpPr>
          <p:nvPr>
            <p:ph idx="1"/>
          </p:nvPr>
        </p:nvSpPr>
        <p:spPr/>
        <p:txBody>
          <a:bodyPr/>
          <a:lstStyle/>
          <a:p>
            <a:r>
              <a:rPr lang="en-US" dirty="0"/>
              <a:t>Consistent with Relativity: Lorentz invariance is recovered statistically in the continuum limit.</a:t>
            </a:r>
          </a:p>
          <a:p>
            <a:r>
              <a:rPr lang="en-US" dirty="0"/>
              <a:t>Statistical Averaging: Dynamical triangulation and simplex orientations average out preferred frames for information propagation.</a:t>
            </a:r>
          </a:p>
          <a:p>
            <a:r>
              <a:rPr lang="en-US" dirty="0"/>
              <a:t>Suppressed Violations: Deviations predicted only at experimentally inaccessible scales, preserving relativistic information structure at macro scales.</a:t>
            </a:r>
            <a:endParaRPr lang="el-GR" dirty="0"/>
          </a:p>
        </p:txBody>
      </p:sp>
    </p:spTree>
    <p:extLst>
      <p:ext uri="{BB962C8B-B14F-4D97-AF65-F5344CB8AC3E}">
        <p14:creationId xmlns:p14="http://schemas.microsoft.com/office/powerpoint/2010/main" val="3127630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E0AEFB-B2E4-8933-85BC-4CCEE0A7291D}"/>
              </a:ext>
            </a:extLst>
          </p:cNvPr>
          <p:cNvSpPr>
            <a:spLocks noGrp="1"/>
          </p:cNvSpPr>
          <p:nvPr>
            <p:ph type="title"/>
          </p:nvPr>
        </p:nvSpPr>
        <p:spPr/>
        <p:txBody>
          <a:bodyPr/>
          <a:lstStyle/>
          <a:p>
            <a:r>
              <a:rPr lang="en-US" dirty="0"/>
              <a:t>Emergent Standard Model Symmetries from Information Structure</a:t>
            </a:r>
            <a:endParaRPr lang="el-GR" dirty="0"/>
          </a:p>
        </p:txBody>
      </p:sp>
      <p:sp>
        <p:nvSpPr>
          <p:cNvPr id="3" name="Θέση περιεχομένου 2">
            <a:extLst>
              <a:ext uri="{FF2B5EF4-FFF2-40B4-BE49-F238E27FC236}">
                <a16:creationId xmlns:a16="http://schemas.microsoft.com/office/drawing/2014/main" id="{1814505F-A14B-BD53-96B1-054AF17C0701}"/>
              </a:ext>
            </a:extLst>
          </p:cNvPr>
          <p:cNvSpPr>
            <a:spLocks noGrp="1"/>
          </p:cNvSpPr>
          <p:nvPr>
            <p:ph idx="1"/>
          </p:nvPr>
        </p:nvSpPr>
        <p:spPr/>
        <p:txBody>
          <a:bodyPr>
            <a:normAutofit lnSpcReduction="10000"/>
          </a:bodyPr>
          <a:lstStyle/>
          <a:p>
            <a:r>
              <a:rPr lang="en-US" dirty="0"/>
              <a:t>Dynamical Emergence: SM symmetries (SU(3), SU(2), U(1)) arise from network connectivity and geometry, reflecting underlying informational patterns.</a:t>
            </a:r>
          </a:p>
          <a:p>
            <a:r>
              <a:rPr lang="en-US" dirty="0"/>
              <a:t>Macroscopic physics arises through </a:t>
            </a:r>
            <a:r>
              <a:rPr lang="en-US" b="1" dirty="0"/>
              <a:t>Non-commutative Geometry (NCG)</a:t>
            </a:r>
            <a:r>
              <a:rPr lang="en-US" dirty="0"/>
              <a:t> via the </a:t>
            </a:r>
            <a:r>
              <a:rPr lang="en-US" b="1" dirty="0"/>
              <a:t>spectral </a:t>
            </a:r>
            <a:r>
              <a:rPr lang="en-US" b="1"/>
              <a:t>triple</a:t>
            </a:r>
            <a:r>
              <a:rPr lang="en-US"/>
              <a:t>: (A, H, D)</a:t>
            </a:r>
          </a:p>
          <a:p>
            <a:r>
              <a:rPr lang="es-ES" dirty="0" err="1"/>
              <a:t>Predicts</a:t>
            </a:r>
            <a:r>
              <a:rPr lang="es-ES" dirty="0"/>
              <a:t> SM gauge </a:t>
            </a:r>
            <a:r>
              <a:rPr lang="es-ES" dirty="0" err="1"/>
              <a:t>group</a:t>
            </a:r>
            <a:r>
              <a:rPr lang="es-ES" dirty="0"/>
              <a:t>: </a:t>
            </a:r>
            <a:r>
              <a:rPr lang="es-ES" b="1" dirty="0"/>
              <a:t>SU(3) × SU(2) × U(1)</a:t>
            </a:r>
            <a:endParaRPr lang="en-US" dirty="0"/>
          </a:p>
          <a:p>
            <a:r>
              <a:rPr lang="en-US" dirty="0"/>
              <a:t>Structural Basis: Provides a geometric and structural origin for fundamental symmetries, rooted in information.</a:t>
            </a:r>
          </a:p>
          <a:p>
            <a:r>
              <a:rPr lang="en-US" b="1" dirty="0"/>
              <a:t>Resolution of the Hierarchy Problem:</a:t>
            </a:r>
            <a:endParaRPr lang="en-US" dirty="0"/>
          </a:p>
          <a:p>
            <a:r>
              <a:rPr lang="en-US" dirty="0"/>
              <a:t>No arbitrary Higgs mass term: → </a:t>
            </a:r>
            <a:r>
              <a:rPr lang="en-US" b="1" dirty="0"/>
              <a:t>Derived from Dirac spectrum</a:t>
            </a:r>
            <a:r>
              <a:rPr lang="en-US" dirty="0"/>
              <a:t>, not fine-tuned</a:t>
            </a:r>
          </a:p>
          <a:p>
            <a:r>
              <a:rPr lang="en-US" dirty="0"/>
              <a:t>Higgs self-couplings and scale naturally emerge from </a:t>
            </a:r>
            <a:r>
              <a:rPr lang="el-GR" dirty="0"/>
              <a:t>Λ</a:t>
            </a:r>
            <a:endParaRPr lang="en-US" dirty="0"/>
          </a:p>
          <a:p>
            <a:r>
              <a:rPr lang="en-US" b="1" dirty="0"/>
              <a:t>UV-insensitive Higgs sector</a:t>
            </a:r>
            <a:r>
              <a:rPr lang="en-US" dirty="0"/>
              <a:t>: avoids quadratic divergences</a:t>
            </a:r>
          </a:p>
          <a:p>
            <a:pPr marL="0" indent="0">
              <a:buNone/>
            </a:pPr>
            <a:endParaRPr lang="el-GR" dirty="0"/>
          </a:p>
        </p:txBody>
      </p:sp>
    </p:spTree>
    <p:extLst>
      <p:ext uri="{BB962C8B-B14F-4D97-AF65-F5344CB8AC3E}">
        <p14:creationId xmlns:p14="http://schemas.microsoft.com/office/powerpoint/2010/main" val="2828350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F6C5A5-99DA-8BBB-C4B0-0A72EF454C1D}"/>
              </a:ext>
            </a:extLst>
          </p:cNvPr>
          <p:cNvSpPr>
            <a:spLocks noGrp="1"/>
          </p:cNvSpPr>
          <p:nvPr>
            <p:ph type="title"/>
          </p:nvPr>
        </p:nvSpPr>
        <p:spPr/>
        <p:txBody>
          <a:bodyPr/>
          <a:lstStyle/>
          <a:p>
            <a:r>
              <a:rPr lang="en-US" dirty="0"/>
              <a:t>Emergent Mass Gap: A Natural Outcome of Informational Structure</a:t>
            </a:r>
            <a:endParaRPr lang="el-GR" dirty="0"/>
          </a:p>
        </p:txBody>
      </p:sp>
      <p:sp>
        <p:nvSpPr>
          <p:cNvPr id="3" name="Θέση περιεχομένου 2">
            <a:extLst>
              <a:ext uri="{FF2B5EF4-FFF2-40B4-BE49-F238E27FC236}">
                <a16:creationId xmlns:a16="http://schemas.microsoft.com/office/drawing/2014/main" id="{6A4FB770-64E4-C2BE-9D2D-0D014E219BDD}"/>
              </a:ext>
            </a:extLst>
          </p:cNvPr>
          <p:cNvSpPr>
            <a:spLocks noGrp="1"/>
          </p:cNvSpPr>
          <p:nvPr>
            <p:ph idx="1"/>
          </p:nvPr>
        </p:nvSpPr>
        <p:spPr/>
        <p:txBody>
          <a:bodyPr/>
          <a:lstStyle/>
          <a:p>
            <a:r>
              <a:rPr lang="en-US" dirty="0"/>
              <a:t>Resolution to Incompatibility: SDIS naturally generates a mass gap, resolving the conflict faced by continuum QFT.</a:t>
            </a:r>
          </a:p>
          <a:p>
            <a:r>
              <a:rPr lang="en-US" dirty="0"/>
              <a:t>Analytical Demonstration: Strictly positive energy gap (ΔE &gt; 0) shown in the strong coupling limit.</a:t>
            </a:r>
          </a:p>
          <a:p>
            <a:r>
              <a:rPr lang="en-US" dirty="0"/>
              <a:t>Consistent with Confinement: Aligns with the essential physical requirement of quark confinement, linked to the informational structure in the confining regime.</a:t>
            </a:r>
            <a:endParaRPr lang="el-GR" dirty="0"/>
          </a:p>
        </p:txBody>
      </p:sp>
    </p:spTree>
    <p:extLst>
      <p:ext uri="{BB962C8B-B14F-4D97-AF65-F5344CB8AC3E}">
        <p14:creationId xmlns:p14="http://schemas.microsoft.com/office/powerpoint/2010/main" val="1945328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D99700-7E77-2140-8D64-8F3992557219}"/>
              </a:ext>
            </a:extLst>
          </p:cNvPr>
          <p:cNvSpPr>
            <a:spLocks noGrp="1"/>
          </p:cNvSpPr>
          <p:nvPr>
            <p:ph type="title"/>
          </p:nvPr>
        </p:nvSpPr>
        <p:spPr/>
        <p:txBody>
          <a:bodyPr/>
          <a:lstStyle/>
          <a:p>
            <a:r>
              <a:rPr lang="en-US" dirty="0"/>
              <a:t>Emergent Asymptotic Freedom: Correct UV Behavior from Information Dynamics</a:t>
            </a:r>
            <a:endParaRPr lang="el-GR" dirty="0"/>
          </a:p>
        </p:txBody>
      </p:sp>
      <p:sp>
        <p:nvSpPr>
          <p:cNvPr id="3" name="Θέση περιεχομένου 2">
            <a:extLst>
              <a:ext uri="{FF2B5EF4-FFF2-40B4-BE49-F238E27FC236}">
                <a16:creationId xmlns:a16="http://schemas.microsoft.com/office/drawing/2014/main" id="{67B88878-A4C6-9332-9EA3-F2C8E93655E0}"/>
              </a:ext>
            </a:extLst>
          </p:cNvPr>
          <p:cNvSpPr>
            <a:spLocks noGrp="1"/>
          </p:cNvSpPr>
          <p:nvPr>
            <p:ph idx="1"/>
          </p:nvPr>
        </p:nvSpPr>
        <p:spPr/>
        <p:txBody>
          <a:bodyPr/>
          <a:lstStyle/>
          <a:p>
            <a:r>
              <a:rPr lang="en-US" dirty="0"/>
              <a:t>Reproducing QCD: SDIS inherently reproduces asymptotic freedom.</a:t>
            </a:r>
          </a:p>
          <a:p>
            <a:r>
              <a:rPr lang="en-US" dirty="0"/>
              <a:t>Negative Beta Function: Analytically derived negative beta function (</a:t>
            </a:r>
            <a:r>
              <a:rPr lang="el-GR" dirty="0"/>
              <a:t>β &lt; 0) </a:t>
            </a:r>
            <a:r>
              <a:rPr lang="en-US" dirty="0"/>
              <a:t>at weak coupling.</a:t>
            </a:r>
          </a:p>
          <a:p>
            <a:r>
              <a:rPr lang="en-US" dirty="0"/>
              <a:t>Consistent with Observation: Matches empirical data.</a:t>
            </a:r>
          </a:p>
          <a:p>
            <a:r>
              <a:rPr lang="en-US" dirty="0"/>
              <a:t>Unified Picture: Accommodates both mass gap and asymptotic freedom within one framework, arising from the same underlying information dynamics.</a:t>
            </a:r>
            <a:endParaRPr lang="el-GR" dirty="0"/>
          </a:p>
        </p:txBody>
      </p:sp>
    </p:spTree>
    <p:extLst>
      <p:ext uri="{BB962C8B-B14F-4D97-AF65-F5344CB8AC3E}">
        <p14:creationId xmlns:p14="http://schemas.microsoft.com/office/powerpoint/2010/main" val="1445205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654704-CB0C-C87A-D8D9-002B4DAEE045}"/>
              </a:ext>
            </a:extLst>
          </p:cNvPr>
          <p:cNvSpPr>
            <a:spLocks noGrp="1"/>
          </p:cNvSpPr>
          <p:nvPr>
            <p:ph type="title"/>
          </p:nvPr>
        </p:nvSpPr>
        <p:spPr/>
        <p:txBody>
          <a:bodyPr/>
          <a:lstStyle/>
          <a:p>
            <a:r>
              <a:rPr lang="en-US" dirty="0"/>
              <a:t>Axiom 1: Quantum Discreteness - Rooted in Information</a:t>
            </a:r>
            <a:endParaRPr lang="el-GR" dirty="0"/>
          </a:p>
        </p:txBody>
      </p:sp>
      <p:sp>
        <p:nvSpPr>
          <p:cNvPr id="3" name="Θέση περιεχομένου 2">
            <a:extLst>
              <a:ext uri="{FF2B5EF4-FFF2-40B4-BE49-F238E27FC236}">
                <a16:creationId xmlns:a16="http://schemas.microsoft.com/office/drawing/2014/main" id="{2DD771BD-98FB-A76B-AE4D-2E8B30026EF4}"/>
              </a:ext>
            </a:extLst>
          </p:cNvPr>
          <p:cNvSpPr>
            <a:spLocks noGrp="1"/>
          </p:cNvSpPr>
          <p:nvPr>
            <p:ph idx="1"/>
          </p:nvPr>
        </p:nvSpPr>
        <p:spPr/>
        <p:txBody>
          <a:bodyPr/>
          <a:lstStyle/>
          <a:p>
            <a:r>
              <a:rPr lang="en-US" dirty="0"/>
              <a:t>Fundamental Quantization: Spacetime and all physical quantities are discrete.</a:t>
            </a:r>
          </a:p>
          <a:p>
            <a:r>
              <a:rPr lang="en-US" dirty="0"/>
              <a:t>Information Quantization: This discreteness is fundamentally linked to the quantization of information at the level of the simplex-qubit.</a:t>
            </a:r>
          </a:p>
          <a:p>
            <a:r>
              <a:rPr lang="en-US" dirty="0"/>
              <a:t>Derived from Commutator Algebra: Length quantization arises from the non-commutative algebra of length operators (NCG), reflecting the informational structure described by QIT.</a:t>
            </a:r>
          </a:p>
          <a:p>
            <a:endParaRPr lang="el-GR" dirty="0"/>
          </a:p>
        </p:txBody>
      </p:sp>
    </p:spTree>
    <p:extLst>
      <p:ext uri="{BB962C8B-B14F-4D97-AF65-F5344CB8AC3E}">
        <p14:creationId xmlns:p14="http://schemas.microsoft.com/office/powerpoint/2010/main" val="2061456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DEC98B-2D9A-E554-6DE9-0A1D3DFC293A}"/>
              </a:ext>
            </a:extLst>
          </p:cNvPr>
          <p:cNvSpPr>
            <a:spLocks noGrp="1"/>
          </p:cNvSpPr>
          <p:nvPr>
            <p:ph type="title"/>
          </p:nvPr>
        </p:nvSpPr>
        <p:spPr/>
        <p:txBody>
          <a:bodyPr/>
          <a:lstStyle/>
          <a:p>
            <a:r>
              <a:rPr lang="en-US"/>
              <a:t>Axiom </a:t>
            </a:r>
            <a:r>
              <a:rPr lang="en-US" dirty="0"/>
              <a:t>2: Holographic Finiteness - Information Bounded by Area</a:t>
            </a:r>
            <a:endParaRPr lang="el-GR" dirty="0"/>
          </a:p>
        </p:txBody>
      </p:sp>
      <p:sp>
        <p:nvSpPr>
          <p:cNvPr id="3" name="Θέση περιεχομένου 2">
            <a:extLst>
              <a:ext uri="{FF2B5EF4-FFF2-40B4-BE49-F238E27FC236}">
                <a16:creationId xmlns:a16="http://schemas.microsoft.com/office/drawing/2014/main" id="{0DC4A99E-B80B-FBA7-D33A-7818B57463E6}"/>
              </a:ext>
            </a:extLst>
          </p:cNvPr>
          <p:cNvSpPr>
            <a:spLocks noGrp="1"/>
          </p:cNvSpPr>
          <p:nvPr>
            <p:ph idx="1"/>
          </p:nvPr>
        </p:nvSpPr>
        <p:spPr/>
        <p:txBody>
          <a:bodyPr/>
          <a:lstStyle/>
          <a:p>
            <a:r>
              <a:rPr lang="en-US" dirty="0"/>
              <a:t>Area Law: Information content (entropy) of a region is bounded by its boundary area in Planck units.</a:t>
            </a:r>
          </a:p>
          <a:p>
            <a:r>
              <a:rPr lang="en-US" dirty="0"/>
              <a:t>Derived from Entanglement: Shown to arise from entanglement entropy across boundaries, highlighting entanglement (a QIT concept) as the carrier of holographic information.</a:t>
            </a:r>
          </a:p>
          <a:p>
            <a:r>
              <a:rPr lang="en-US" dirty="0"/>
              <a:t>Consistent with Holographic Principle: Information is effectively encoded on the boundary, not in the volume.</a:t>
            </a:r>
            <a:endParaRPr lang="el-GR" dirty="0"/>
          </a:p>
        </p:txBody>
      </p:sp>
    </p:spTree>
    <p:extLst>
      <p:ext uri="{BB962C8B-B14F-4D97-AF65-F5344CB8AC3E}">
        <p14:creationId xmlns:p14="http://schemas.microsoft.com/office/powerpoint/2010/main" val="3547463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E27647-B482-84A1-25B9-89E0625EB1DD}"/>
              </a:ext>
            </a:extLst>
          </p:cNvPr>
          <p:cNvSpPr>
            <a:spLocks noGrp="1"/>
          </p:cNvSpPr>
          <p:nvPr>
            <p:ph type="title"/>
          </p:nvPr>
        </p:nvSpPr>
        <p:spPr/>
        <p:txBody>
          <a:bodyPr/>
          <a:lstStyle/>
          <a:p>
            <a:r>
              <a:rPr lang="en-US" dirty="0"/>
              <a:t>Axiom 3: Geometric Stability - Maintaining Informational Structure</a:t>
            </a:r>
            <a:endParaRPr lang="el-GR" dirty="0"/>
          </a:p>
        </p:txBody>
      </p:sp>
      <p:sp>
        <p:nvSpPr>
          <p:cNvPr id="3" name="Θέση περιεχομένου 2">
            <a:extLst>
              <a:ext uri="{FF2B5EF4-FFF2-40B4-BE49-F238E27FC236}">
                <a16:creationId xmlns:a16="http://schemas.microsoft.com/office/drawing/2014/main" id="{07B50BA2-0915-CD72-035A-771C4A5F5B00}"/>
              </a:ext>
            </a:extLst>
          </p:cNvPr>
          <p:cNvSpPr>
            <a:spLocks noGrp="1"/>
          </p:cNvSpPr>
          <p:nvPr>
            <p:ph idx="1"/>
          </p:nvPr>
        </p:nvSpPr>
        <p:spPr/>
        <p:txBody>
          <a:bodyPr/>
          <a:lstStyle/>
          <a:p>
            <a:r>
              <a:rPr lang="en-US" dirty="0"/>
              <a:t>Ensuring Physical Realism: Framework maintains stable geometry, preventing singularities that would destroy information.</a:t>
            </a:r>
          </a:p>
          <a:p>
            <a:r>
              <a:rPr lang="en-US" dirty="0"/>
              <a:t>Geometric Stress: Deviations from regularity induce stress, which can disrupt informational order.</a:t>
            </a:r>
          </a:p>
          <a:p>
            <a:r>
              <a:rPr lang="en-US" dirty="0"/>
              <a:t>Pachner Moves: Stress triggers topological reconfigurations that reduce stress, preserving informational integrity.</a:t>
            </a:r>
          </a:p>
          <a:p>
            <a:r>
              <a:rPr lang="en-US" dirty="0"/>
              <a:t>Curvature Bound: Limits maximum curvature, avoiding singularities and unbounded information density.</a:t>
            </a:r>
            <a:endParaRPr lang="el-GR" dirty="0"/>
          </a:p>
        </p:txBody>
      </p:sp>
    </p:spTree>
    <p:extLst>
      <p:ext uri="{BB962C8B-B14F-4D97-AF65-F5344CB8AC3E}">
        <p14:creationId xmlns:p14="http://schemas.microsoft.com/office/powerpoint/2010/main" val="968571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E3FAAB-EC42-2D1F-F113-B145BD59AD2C}"/>
              </a:ext>
            </a:extLst>
          </p:cNvPr>
          <p:cNvSpPr>
            <a:spLocks noGrp="1"/>
          </p:cNvSpPr>
          <p:nvPr>
            <p:ph type="title"/>
          </p:nvPr>
        </p:nvSpPr>
        <p:spPr/>
        <p:txBody>
          <a:bodyPr/>
          <a:lstStyle/>
          <a:p>
            <a:r>
              <a:rPr lang="en-US" dirty="0"/>
              <a:t>Quantum Dynamics: Information Processing and Dissipation</a:t>
            </a:r>
            <a:endParaRPr lang="el-GR" dirty="0"/>
          </a:p>
        </p:txBody>
      </p:sp>
      <p:sp>
        <p:nvSpPr>
          <p:cNvPr id="3" name="Θέση περιεχομένου 2">
            <a:extLst>
              <a:ext uri="{FF2B5EF4-FFF2-40B4-BE49-F238E27FC236}">
                <a16:creationId xmlns:a16="http://schemas.microsoft.com/office/drawing/2014/main" id="{109AB2A9-AE00-0C32-8187-F94E1E552F8D}"/>
              </a:ext>
            </a:extLst>
          </p:cNvPr>
          <p:cNvSpPr>
            <a:spLocks noGrp="1"/>
          </p:cNvSpPr>
          <p:nvPr>
            <p:ph idx="1"/>
          </p:nvPr>
        </p:nvSpPr>
        <p:spPr/>
        <p:txBody>
          <a:bodyPr/>
          <a:lstStyle/>
          <a:p>
            <a:r>
              <a:rPr lang="en-US" dirty="0"/>
              <a:t>Governing Laws: Network evolves under a quantum Hamiltonian (coherent information processing) and Lindblad master equation (dissipative information loss/</a:t>
            </a:r>
            <a:r>
              <a:rPr lang="en-US" dirty="0" err="1"/>
              <a:t>classicalization</a:t>
            </a:r>
            <a:r>
              <a:rPr lang="en-US" dirty="0"/>
              <a:t>).</a:t>
            </a:r>
          </a:p>
          <a:p>
            <a:r>
              <a:rPr lang="en-US" dirty="0"/>
              <a:t>Includes Geometric Stress, Coupling, Decoherence: Captures key physical effects and their impact on information flow and coherence.</a:t>
            </a:r>
          </a:p>
          <a:p>
            <a:r>
              <a:rPr lang="en-US" dirty="0"/>
              <a:t>Ensures Physical Consistency: Maintains unitarity and trace preservation of information flow.</a:t>
            </a:r>
            <a:endParaRPr lang="el-GR" dirty="0"/>
          </a:p>
        </p:txBody>
      </p:sp>
    </p:spTree>
    <p:extLst>
      <p:ext uri="{BB962C8B-B14F-4D97-AF65-F5344CB8AC3E}">
        <p14:creationId xmlns:p14="http://schemas.microsoft.com/office/powerpoint/2010/main" val="475168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Τίτλος 12"/>
          <p:cNvSpPr>
            <a:spLocks noGrp="1"/>
          </p:cNvSpPr>
          <p:nvPr>
            <p:ph type="title"/>
          </p:nvPr>
        </p:nvSpPr>
        <p:spPr/>
        <p:txBody>
          <a:bodyPr rtlCol="0"/>
          <a:lstStyle/>
          <a:p>
            <a:pPr rtl="0"/>
            <a:r>
              <a:rPr lang="en-US" noProof="1"/>
              <a:t>The Unfinished Symphony: Gravity, Quantum Mechanics and Information</a:t>
            </a:r>
            <a:endParaRPr lang="el-GR" noProof="1"/>
          </a:p>
        </p:txBody>
      </p:sp>
      <p:sp>
        <p:nvSpPr>
          <p:cNvPr id="14" name="Θέση περιεχομένου 13"/>
          <p:cNvSpPr>
            <a:spLocks noGrp="1"/>
          </p:cNvSpPr>
          <p:nvPr>
            <p:ph idx="1"/>
          </p:nvPr>
        </p:nvSpPr>
        <p:spPr/>
        <p:txBody>
          <a:bodyPr rtlCol="0"/>
          <a:lstStyle/>
          <a:p>
            <a:pPr rtl="0"/>
            <a:r>
              <a:rPr lang="en-US" noProof="1">
                <a:latin typeface="Times New Roman" panose="02020603050405020304" pitchFamily="18" charset="0"/>
                <a:cs typeface="Times New Roman" panose="02020603050405020304" pitchFamily="18" charset="0"/>
              </a:rPr>
              <a:t>GR: Describes gravity and spacetime on large scales.</a:t>
            </a:r>
          </a:p>
          <a:p>
            <a:pPr rtl="0"/>
            <a:r>
              <a:rPr lang="en-US" noProof="1">
                <a:latin typeface="Times New Roman" panose="02020603050405020304" pitchFamily="18" charset="0"/>
                <a:cs typeface="Times New Roman" panose="02020603050405020304" pitchFamily="18" charset="0"/>
              </a:rPr>
              <a:t>QM: Describes particles and forces on small scales.</a:t>
            </a:r>
          </a:p>
          <a:p>
            <a:pPr rtl="0"/>
            <a:r>
              <a:rPr lang="en-US" noProof="1">
                <a:latin typeface="Times New Roman" panose="02020603050405020304" pitchFamily="18" charset="0"/>
                <a:cs typeface="Times New Roman" panose="02020603050405020304" pitchFamily="18" charset="0"/>
              </a:rPr>
              <a:t>Information: Increasingly recognized as fundamental in physics (black holes, quantum computing).</a:t>
            </a:r>
          </a:p>
          <a:p>
            <a:pPr rtl="0"/>
            <a:r>
              <a:rPr lang="en-US" noProof="1">
                <a:latin typeface="Times New Roman" panose="02020603050405020304" pitchFamily="18" charset="0"/>
                <a:cs typeface="Times New Roman" panose="02020603050405020304" pitchFamily="18" charset="0"/>
              </a:rPr>
              <a:t>The Challenge: Reconciling GR and QM</a:t>
            </a:r>
            <a:r>
              <a:rPr lang="el-GR" noProof="1">
                <a:latin typeface="Times New Roman" panose="02020603050405020304" pitchFamily="18" charset="0"/>
                <a:cs typeface="Times New Roman" panose="02020603050405020304" pitchFamily="18" charset="0"/>
              </a:rPr>
              <a:t> </a:t>
            </a:r>
            <a:r>
              <a:rPr lang="en-US" noProof="1">
                <a:latin typeface="Times New Roman" panose="02020603050405020304" pitchFamily="18" charset="0"/>
                <a:cs typeface="Times New Roman" panose="02020603050405020304" pitchFamily="18" charset="0"/>
              </a:rPr>
              <a:t>and understanding the role of information at the deepest level.</a:t>
            </a:r>
            <a:endParaRPr lang="el-GR" noProof="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DF2531-C076-A521-2F3F-00379B7D7E1F}"/>
              </a:ext>
            </a:extLst>
          </p:cNvPr>
          <p:cNvSpPr>
            <a:spLocks noGrp="1"/>
          </p:cNvSpPr>
          <p:nvPr>
            <p:ph type="title"/>
          </p:nvPr>
        </p:nvSpPr>
        <p:spPr/>
        <p:txBody>
          <a:bodyPr/>
          <a:lstStyle/>
          <a:p>
            <a:r>
              <a:rPr lang="en-US" dirty="0"/>
              <a:t>Forward Causality: Inherently Enforced by Information Flow</a:t>
            </a:r>
            <a:endParaRPr lang="el-GR" dirty="0"/>
          </a:p>
        </p:txBody>
      </p:sp>
      <p:sp>
        <p:nvSpPr>
          <p:cNvPr id="3" name="Θέση περιεχομένου 2">
            <a:extLst>
              <a:ext uri="{FF2B5EF4-FFF2-40B4-BE49-F238E27FC236}">
                <a16:creationId xmlns:a16="http://schemas.microsoft.com/office/drawing/2014/main" id="{67A982C4-58EC-C66C-EF5A-88BFB78162EC}"/>
              </a:ext>
            </a:extLst>
          </p:cNvPr>
          <p:cNvSpPr>
            <a:spLocks noGrp="1"/>
          </p:cNvSpPr>
          <p:nvPr>
            <p:ph idx="1"/>
          </p:nvPr>
        </p:nvSpPr>
        <p:spPr/>
        <p:txBody>
          <a:bodyPr/>
          <a:lstStyle/>
          <a:p>
            <a:r>
              <a:rPr lang="en-US" dirty="0"/>
              <a:t>Built-in Directionality: Simplex orientation establishes a directed causal structure for information flow.</a:t>
            </a:r>
          </a:p>
          <a:p>
            <a:r>
              <a:rPr lang="en-US" dirty="0"/>
              <a:t>Reinforced by Dynamics: Quantum evolution, emergent time, and stability mechanisms enforce forward information propagation.</a:t>
            </a:r>
          </a:p>
          <a:p>
            <a:r>
              <a:rPr lang="en-US" dirty="0"/>
              <a:t>Precludes Stable </a:t>
            </a:r>
            <a:r>
              <a:rPr lang="en-US" dirty="0" err="1"/>
              <a:t>Retrocausality</a:t>
            </a:r>
            <a:r>
              <a:rPr lang="en-US" dirty="0"/>
              <a:t>: The framework's logic strongly supports standard causality based on directed information flow.</a:t>
            </a:r>
            <a:endParaRPr lang="el-GR" dirty="0"/>
          </a:p>
        </p:txBody>
      </p:sp>
    </p:spTree>
    <p:extLst>
      <p:ext uri="{BB962C8B-B14F-4D97-AF65-F5344CB8AC3E}">
        <p14:creationId xmlns:p14="http://schemas.microsoft.com/office/powerpoint/2010/main" val="1413719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73003A-4117-8A2A-605F-07207005E14D}"/>
              </a:ext>
            </a:extLst>
          </p:cNvPr>
          <p:cNvSpPr>
            <a:spLocks noGrp="1"/>
          </p:cNvSpPr>
          <p:nvPr>
            <p:ph type="title"/>
          </p:nvPr>
        </p:nvSpPr>
        <p:spPr/>
        <p:txBody>
          <a:bodyPr/>
          <a:lstStyle/>
          <a:p>
            <a:r>
              <a:rPr lang="en-US" dirty="0"/>
              <a:t>Pachner Moves: Dynamic Topology Change for Information Stability</a:t>
            </a:r>
            <a:endParaRPr lang="el-GR" dirty="0"/>
          </a:p>
        </p:txBody>
      </p:sp>
      <p:sp>
        <p:nvSpPr>
          <p:cNvPr id="3" name="Θέση περιεχομένου 2">
            <a:extLst>
              <a:ext uri="{FF2B5EF4-FFF2-40B4-BE49-F238E27FC236}">
                <a16:creationId xmlns:a16="http://schemas.microsoft.com/office/drawing/2014/main" id="{EB2C8B7E-6BD0-F89A-4A27-B7163DAF4A8F}"/>
              </a:ext>
            </a:extLst>
          </p:cNvPr>
          <p:cNvSpPr>
            <a:spLocks noGrp="1"/>
          </p:cNvSpPr>
          <p:nvPr>
            <p:ph idx="1"/>
          </p:nvPr>
        </p:nvSpPr>
        <p:spPr/>
        <p:txBody>
          <a:bodyPr/>
          <a:lstStyle/>
          <a:p>
            <a:r>
              <a:rPr lang="en-US" dirty="0"/>
              <a:t>Local Reconfigurations: Discrete topological transformations of the network.</a:t>
            </a:r>
          </a:p>
          <a:p>
            <a:r>
              <a:rPr lang="en-US" dirty="0"/>
              <a:t>Stress-Triggered: Initiated when local stress/strain exceeds critical thresholds.</a:t>
            </a:r>
          </a:p>
          <a:p>
            <a:r>
              <a:rPr lang="en-US" dirty="0"/>
              <a:t>Stress Minimization: Drives the network towards stable, regular configurations, which are optimal for information flow.</a:t>
            </a:r>
          </a:p>
          <a:p>
            <a:r>
              <a:rPr lang="en-US" dirty="0"/>
              <a:t>Crucial for Geometric Stability: Prevents unbounded deformations and pathologies that would disrupt information structure.</a:t>
            </a:r>
            <a:endParaRPr lang="el-GR" dirty="0"/>
          </a:p>
        </p:txBody>
      </p:sp>
    </p:spTree>
    <p:extLst>
      <p:ext uri="{BB962C8B-B14F-4D97-AF65-F5344CB8AC3E}">
        <p14:creationId xmlns:p14="http://schemas.microsoft.com/office/powerpoint/2010/main" val="1840198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9B90D3-8AE4-AC0B-93E8-316F06BB81FA}"/>
              </a:ext>
            </a:extLst>
          </p:cNvPr>
          <p:cNvSpPr>
            <a:spLocks noGrp="1"/>
          </p:cNvSpPr>
          <p:nvPr>
            <p:ph type="title"/>
          </p:nvPr>
        </p:nvSpPr>
        <p:spPr/>
        <p:txBody>
          <a:bodyPr/>
          <a:lstStyle/>
          <a:p>
            <a:r>
              <a:rPr lang="en-US" dirty="0"/>
              <a:t>Dynamic Self-Optimization: Driving Towards Informational Stability</a:t>
            </a:r>
            <a:endParaRPr lang="el-GR" dirty="0"/>
          </a:p>
        </p:txBody>
      </p:sp>
      <p:sp>
        <p:nvSpPr>
          <p:cNvPr id="3" name="Θέση περιεχομένου 2">
            <a:extLst>
              <a:ext uri="{FF2B5EF4-FFF2-40B4-BE49-F238E27FC236}">
                <a16:creationId xmlns:a16="http://schemas.microsoft.com/office/drawing/2014/main" id="{44FE2B12-AB83-5EC1-8E01-9B9CE153A4BC}"/>
              </a:ext>
            </a:extLst>
          </p:cNvPr>
          <p:cNvSpPr>
            <a:spLocks noGrp="1"/>
          </p:cNvSpPr>
          <p:nvPr>
            <p:ph idx="1"/>
          </p:nvPr>
        </p:nvSpPr>
        <p:spPr/>
        <p:txBody>
          <a:bodyPr/>
          <a:lstStyle/>
          <a:p>
            <a:r>
              <a:rPr lang="en-US" dirty="0"/>
              <a:t>Core Process: The network actively optimizes its geometry and topology for stable information processing.</a:t>
            </a:r>
          </a:p>
          <a:p>
            <a:r>
              <a:rPr lang="en-US" dirty="0"/>
              <a:t>Energy Minimization: Favors low-stress, regular states, which are informationally robust.</a:t>
            </a:r>
          </a:p>
          <a:p>
            <a:r>
              <a:rPr lang="en-US" dirty="0"/>
              <a:t>Topology Adaptation: Pachner moves allow the network to heal and stabilize, preserving informational integrity.</a:t>
            </a:r>
          </a:p>
          <a:p>
            <a:r>
              <a:rPr lang="en-US" dirty="0"/>
              <a:t>Basis for Emergence: This process is fundamental to the emergence of stable macroscopic spacetime and its informational properties.</a:t>
            </a:r>
            <a:endParaRPr lang="el-GR" dirty="0"/>
          </a:p>
        </p:txBody>
      </p:sp>
    </p:spTree>
    <p:extLst>
      <p:ext uri="{BB962C8B-B14F-4D97-AF65-F5344CB8AC3E}">
        <p14:creationId xmlns:p14="http://schemas.microsoft.com/office/powerpoint/2010/main" val="3161793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53B72E-C531-1526-1DCA-BB7B21AA889D}"/>
              </a:ext>
            </a:extLst>
          </p:cNvPr>
          <p:cNvSpPr>
            <a:spLocks noGrp="1"/>
          </p:cNvSpPr>
          <p:nvPr>
            <p:ph type="title"/>
          </p:nvPr>
        </p:nvSpPr>
        <p:spPr/>
        <p:txBody>
          <a:bodyPr/>
          <a:lstStyle/>
          <a:p>
            <a:r>
              <a:rPr lang="en-US" dirty="0"/>
              <a:t>Emergent Metric Tensor: Averaging the Informational Geometry</a:t>
            </a:r>
            <a:endParaRPr lang="el-GR" dirty="0"/>
          </a:p>
        </p:txBody>
      </p:sp>
      <p:sp>
        <p:nvSpPr>
          <p:cNvPr id="3" name="Θέση περιεχομένου 2">
            <a:extLst>
              <a:ext uri="{FF2B5EF4-FFF2-40B4-BE49-F238E27FC236}">
                <a16:creationId xmlns:a16="http://schemas.microsoft.com/office/drawing/2014/main" id="{ADA63011-2913-F59E-CC8B-3A911F3F4226}"/>
              </a:ext>
            </a:extLst>
          </p:cNvPr>
          <p:cNvSpPr>
            <a:spLocks noGrp="1"/>
          </p:cNvSpPr>
          <p:nvPr>
            <p:ph idx="1"/>
          </p:nvPr>
        </p:nvSpPr>
        <p:spPr/>
        <p:txBody>
          <a:bodyPr/>
          <a:lstStyle/>
          <a:p>
            <a:r>
              <a:rPr lang="en-US" dirty="0"/>
              <a:t>Classical Metric: The smooth metric tensor of GR emerges as a statistical average.</a:t>
            </a:r>
          </a:p>
          <a:p>
            <a:r>
              <a:rPr lang="en-US" dirty="0"/>
              <a:t>Expectation Value: Obtained by averaging the quantum metric operator over network states and fluctuations.</a:t>
            </a:r>
          </a:p>
          <a:p>
            <a:r>
              <a:rPr lang="en-US" dirty="0"/>
              <a:t>Weighted by Information: The averaging process is influenced by the informational content of simplices.</a:t>
            </a:r>
          </a:p>
          <a:p>
            <a:r>
              <a:rPr lang="en-US" dirty="0"/>
              <a:t>Linking Micro and Macro: Connects the discrete informational geometry to continuous spacetime curvature.</a:t>
            </a:r>
            <a:endParaRPr lang="el-GR" dirty="0"/>
          </a:p>
        </p:txBody>
      </p:sp>
    </p:spTree>
    <p:extLst>
      <p:ext uri="{BB962C8B-B14F-4D97-AF65-F5344CB8AC3E}">
        <p14:creationId xmlns:p14="http://schemas.microsoft.com/office/powerpoint/2010/main" val="293988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136383-C664-B805-C6E2-195FA5525B77}"/>
              </a:ext>
            </a:extLst>
          </p:cNvPr>
          <p:cNvSpPr>
            <a:spLocks noGrp="1"/>
          </p:cNvSpPr>
          <p:nvPr>
            <p:ph type="title"/>
          </p:nvPr>
        </p:nvSpPr>
        <p:spPr/>
        <p:txBody>
          <a:bodyPr/>
          <a:lstStyle/>
          <a:p>
            <a:r>
              <a:rPr lang="en-US" dirty="0"/>
              <a:t>Emergent Time: A Step-by-Step Unfolding of Information States</a:t>
            </a:r>
            <a:endParaRPr lang="el-GR" dirty="0"/>
          </a:p>
        </p:txBody>
      </p:sp>
      <p:sp>
        <p:nvSpPr>
          <p:cNvPr id="3" name="Θέση περιεχομένου 2">
            <a:extLst>
              <a:ext uri="{FF2B5EF4-FFF2-40B4-BE49-F238E27FC236}">
                <a16:creationId xmlns:a16="http://schemas.microsoft.com/office/drawing/2014/main" id="{082D0DD3-B8F9-D72A-A00A-541551423404}"/>
              </a:ext>
            </a:extLst>
          </p:cNvPr>
          <p:cNvSpPr>
            <a:spLocks noGrp="1"/>
          </p:cNvSpPr>
          <p:nvPr>
            <p:ph idx="1"/>
          </p:nvPr>
        </p:nvSpPr>
        <p:spPr/>
        <p:txBody>
          <a:bodyPr/>
          <a:lstStyle/>
          <a:p>
            <a:r>
              <a:rPr lang="en-US" dirty="0"/>
              <a:t>Time as Emergent: Not a fundamental dimension, but arises from the sequence of network state changes (information states).</a:t>
            </a:r>
          </a:p>
          <a:p>
            <a:r>
              <a:rPr lang="en-US" dirty="0"/>
              <a:t>Discrete Moments: Temporal progression is a series of discrete steps, each representing a distinct informational configuration.</a:t>
            </a:r>
          </a:p>
          <a:p>
            <a:r>
              <a:rPr lang="en-US" dirty="0"/>
              <a:t>Inherent Directionality: Naturally supports forward causality of information processing.</a:t>
            </a:r>
          </a:p>
          <a:p>
            <a:r>
              <a:rPr lang="en-US" dirty="0"/>
              <a:t>Reinforced by Thermodynamics: Emergent arrow of time from entropy growth and decoherence.</a:t>
            </a:r>
            <a:endParaRPr lang="el-GR" dirty="0"/>
          </a:p>
        </p:txBody>
      </p:sp>
    </p:spTree>
    <p:extLst>
      <p:ext uri="{BB962C8B-B14F-4D97-AF65-F5344CB8AC3E}">
        <p14:creationId xmlns:p14="http://schemas.microsoft.com/office/powerpoint/2010/main" val="289380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E1D0AB-A43A-C0AF-3CEB-5DCC249685C9}"/>
              </a:ext>
            </a:extLst>
          </p:cNvPr>
          <p:cNvSpPr>
            <a:spLocks noGrp="1"/>
          </p:cNvSpPr>
          <p:nvPr>
            <p:ph type="title"/>
          </p:nvPr>
        </p:nvSpPr>
        <p:spPr/>
        <p:txBody>
          <a:bodyPr/>
          <a:lstStyle/>
          <a:p>
            <a:r>
              <a:rPr lang="en-US" dirty="0"/>
              <a:t>Emergent Speed of Light (c): Causal Threshold for Information Propagation</a:t>
            </a:r>
            <a:endParaRPr lang="el-GR" dirty="0"/>
          </a:p>
        </p:txBody>
      </p:sp>
      <p:sp>
        <p:nvSpPr>
          <p:cNvPr id="3" name="Θέση περιεχομένου 2">
            <a:extLst>
              <a:ext uri="{FF2B5EF4-FFF2-40B4-BE49-F238E27FC236}">
                <a16:creationId xmlns:a16="http://schemas.microsoft.com/office/drawing/2014/main" id="{B62CBFDB-1BAC-CBC5-34BD-CB8FD4F76CF2}"/>
              </a:ext>
            </a:extLst>
          </p:cNvPr>
          <p:cNvSpPr>
            <a:spLocks noGrp="1"/>
          </p:cNvSpPr>
          <p:nvPr>
            <p:ph idx="1"/>
          </p:nvPr>
        </p:nvSpPr>
        <p:spPr/>
        <p:txBody>
          <a:bodyPr/>
          <a:lstStyle/>
          <a:p>
            <a:r>
              <a:rPr lang="en-US" dirty="0"/>
              <a:t>Dynamical Origin: c emerges as the maximum speed for causal influence (information) propagation.</a:t>
            </a:r>
          </a:p>
          <a:p>
            <a:r>
              <a:rPr lang="en-US" dirty="0"/>
              <a:t>Planck Scale Steps: Causal propagation occurs via discrete steps (</a:t>
            </a:r>
            <a:r>
              <a:rPr lang="en-US" dirty="0" err="1"/>
              <a:t>l_P</a:t>
            </a:r>
            <a:r>
              <a:rPr lang="en-US" dirty="0"/>
              <a:t>/</a:t>
            </a:r>
            <a:r>
              <a:rPr lang="en-US" dirty="0" err="1"/>
              <a:t>t_P</a:t>
            </a:r>
            <a:r>
              <a:rPr lang="en-US" dirty="0"/>
              <a:t>).</a:t>
            </a:r>
          </a:p>
          <a:p>
            <a:r>
              <a:rPr lang="en-US" dirty="0"/>
              <a:t>Geometric Enforcement: Superluminal configurations are high-stress and dynamically suppressed, preventing faster-than-information propagation.</a:t>
            </a:r>
            <a:endParaRPr lang="el-GR" dirty="0"/>
          </a:p>
        </p:txBody>
      </p:sp>
    </p:spTree>
    <p:extLst>
      <p:ext uri="{BB962C8B-B14F-4D97-AF65-F5344CB8AC3E}">
        <p14:creationId xmlns:p14="http://schemas.microsoft.com/office/powerpoint/2010/main" val="3998114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8FCDBF-8FDD-4C8A-DFBF-2897C6DF457B}"/>
              </a:ext>
            </a:extLst>
          </p:cNvPr>
          <p:cNvSpPr>
            <a:spLocks noGrp="1"/>
          </p:cNvSpPr>
          <p:nvPr>
            <p:ph type="title"/>
          </p:nvPr>
        </p:nvSpPr>
        <p:spPr/>
        <p:txBody>
          <a:bodyPr/>
          <a:lstStyle/>
          <a:p>
            <a:r>
              <a:rPr lang="en-US" dirty="0"/>
              <a:t>Derived Parameters: Spacetime Stiffness (Y)</a:t>
            </a:r>
            <a:endParaRPr lang="el-GR" dirty="0"/>
          </a:p>
        </p:txBody>
      </p:sp>
      <p:sp>
        <p:nvSpPr>
          <p:cNvPr id="3" name="Θέση περιεχομένου 2">
            <a:extLst>
              <a:ext uri="{FF2B5EF4-FFF2-40B4-BE49-F238E27FC236}">
                <a16:creationId xmlns:a16="http://schemas.microsoft.com/office/drawing/2014/main" id="{8CF43394-1988-00F8-B955-CC4A115B43A6}"/>
              </a:ext>
            </a:extLst>
          </p:cNvPr>
          <p:cNvSpPr>
            <a:spLocks noGrp="1"/>
          </p:cNvSpPr>
          <p:nvPr>
            <p:ph idx="1"/>
          </p:nvPr>
        </p:nvSpPr>
        <p:spPr/>
        <p:txBody>
          <a:bodyPr/>
          <a:lstStyle/>
          <a:p>
            <a:r>
              <a:rPr lang="en-US" dirty="0"/>
              <a:t>Framework Derives Parameters: Key physical parameters are not assumed but derived from fundamental principles.</a:t>
            </a:r>
          </a:p>
          <a:p>
            <a:r>
              <a:rPr lang="en-US" dirty="0"/>
              <a:t>Spacetime Stiffness (Y): Characterizes the network's resistance to geometric deformation.</a:t>
            </a:r>
          </a:p>
          <a:p>
            <a:r>
              <a:rPr lang="en-US" dirty="0"/>
              <a:t>Grounded in Physics: Derived from Planckian energy density (E_P/l_P³) and linked to holographic entropy scaling.</a:t>
            </a:r>
          </a:p>
          <a:p>
            <a:r>
              <a:rPr lang="en-US" dirty="0"/>
              <a:t>Crucial for Dynamics: Appears in the Hamiltonian (penalizing stress) and stress-strain relations.</a:t>
            </a:r>
            <a:endParaRPr lang="el-GR" dirty="0"/>
          </a:p>
        </p:txBody>
      </p:sp>
    </p:spTree>
    <p:extLst>
      <p:ext uri="{BB962C8B-B14F-4D97-AF65-F5344CB8AC3E}">
        <p14:creationId xmlns:p14="http://schemas.microsoft.com/office/powerpoint/2010/main" val="2881028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622228-AA97-887F-C12C-E084D3535B2C}"/>
              </a:ext>
            </a:extLst>
          </p:cNvPr>
          <p:cNvSpPr>
            <a:spLocks noGrp="1"/>
          </p:cNvSpPr>
          <p:nvPr>
            <p:ph type="title"/>
          </p:nvPr>
        </p:nvSpPr>
        <p:spPr/>
        <p:txBody>
          <a:bodyPr/>
          <a:lstStyle/>
          <a:p>
            <a:r>
              <a:rPr lang="en-US" dirty="0"/>
              <a:t>Derived Parameters: Poisson Ratio (ν)</a:t>
            </a:r>
            <a:endParaRPr lang="el-GR" dirty="0"/>
          </a:p>
        </p:txBody>
      </p:sp>
      <p:sp>
        <p:nvSpPr>
          <p:cNvPr id="3" name="Θέση περιεχομένου 2">
            <a:extLst>
              <a:ext uri="{FF2B5EF4-FFF2-40B4-BE49-F238E27FC236}">
                <a16:creationId xmlns:a16="http://schemas.microsoft.com/office/drawing/2014/main" id="{46EE3DB8-3394-F3C7-1345-88EC8468BFF2}"/>
              </a:ext>
            </a:extLst>
          </p:cNvPr>
          <p:cNvSpPr>
            <a:spLocks noGrp="1"/>
          </p:cNvSpPr>
          <p:nvPr>
            <p:ph idx="1"/>
          </p:nvPr>
        </p:nvSpPr>
        <p:spPr/>
        <p:txBody>
          <a:bodyPr/>
          <a:lstStyle/>
          <a:p>
            <a:r>
              <a:rPr lang="en-US" dirty="0"/>
              <a:t>Poisson Ratio (ν): Characterizes the elastic properties of the 4-simplex.</a:t>
            </a:r>
          </a:p>
          <a:p>
            <a:r>
              <a:rPr lang="en-US" dirty="0"/>
              <a:t>Grounded in Geometry: Rigorously derived from the isotropic symmetry and elastic response of the regular 4-simplex.</a:t>
            </a:r>
          </a:p>
          <a:p>
            <a:r>
              <a:rPr lang="en-US" dirty="0"/>
              <a:t>Crucial for Stability: Appears in the stress-strain relation, influencing geometric stability and curvature bounding.</a:t>
            </a:r>
            <a:endParaRPr lang="el-GR" dirty="0"/>
          </a:p>
        </p:txBody>
      </p:sp>
    </p:spTree>
    <p:extLst>
      <p:ext uri="{BB962C8B-B14F-4D97-AF65-F5344CB8AC3E}">
        <p14:creationId xmlns:p14="http://schemas.microsoft.com/office/powerpoint/2010/main" val="2944729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5D9DCD-9013-CEE4-A311-ABF91002B639}"/>
              </a:ext>
            </a:extLst>
          </p:cNvPr>
          <p:cNvSpPr>
            <a:spLocks noGrp="1"/>
          </p:cNvSpPr>
          <p:nvPr>
            <p:ph type="title"/>
          </p:nvPr>
        </p:nvSpPr>
        <p:spPr/>
        <p:txBody>
          <a:bodyPr/>
          <a:lstStyle/>
          <a:p>
            <a:r>
              <a:rPr lang="en-US" dirty="0" err="1"/>
              <a:t>Regge</a:t>
            </a:r>
            <a:r>
              <a:rPr lang="en-US" dirty="0"/>
              <a:t> Calculus Continuum Limit: From Discrete Action to Einstein-Hilbert</a:t>
            </a:r>
            <a:endParaRPr lang="el-GR" dirty="0"/>
          </a:p>
        </p:txBody>
      </p:sp>
      <p:sp>
        <p:nvSpPr>
          <p:cNvPr id="3" name="Θέση περιεχομένου 2">
            <a:extLst>
              <a:ext uri="{FF2B5EF4-FFF2-40B4-BE49-F238E27FC236}">
                <a16:creationId xmlns:a16="http://schemas.microsoft.com/office/drawing/2014/main" id="{822E651C-F48C-1B6D-559B-6F4CD888F559}"/>
              </a:ext>
            </a:extLst>
          </p:cNvPr>
          <p:cNvSpPr>
            <a:spLocks noGrp="1"/>
          </p:cNvSpPr>
          <p:nvPr>
            <p:ph idx="1"/>
          </p:nvPr>
        </p:nvSpPr>
        <p:spPr/>
        <p:txBody>
          <a:bodyPr/>
          <a:lstStyle/>
          <a:p>
            <a:r>
              <a:rPr lang="en-US" dirty="0"/>
              <a:t>Discrete Action: The </a:t>
            </a:r>
            <a:r>
              <a:rPr lang="en-US" dirty="0" err="1"/>
              <a:t>Regge</a:t>
            </a:r>
            <a:r>
              <a:rPr lang="en-US" dirty="0"/>
              <a:t> action describes gravity on the simplicial network.</a:t>
            </a:r>
          </a:p>
          <a:p>
            <a:r>
              <a:rPr lang="en-US" dirty="0"/>
              <a:t>Continuum Convergence: As Planck length approaches zero and simplex density increases, the </a:t>
            </a:r>
            <a:r>
              <a:rPr lang="en-US" dirty="0" err="1"/>
              <a:t>Regge</a:t>
            </a:r>
            <a:r>
              <a:rPr lang="en-US" dirty="0"/>
              <a:t> action converges to the Einstein-Hilbert action of GR.</a:t>
            </a:r>
          </a:p>
          <a:p>
            <a:r>
              <a:rPr lang="en-US" dirty="0"/>
              <a:t>Mathematical Link: Provides a rigorous connection between the discrete framework and classical gravity.</a:t>
            </a:r>
          </a:p>
          <a:p>
            <a:r>
              <a:rPr lang="en-US" dirty="0"/>
              <a:t>Supported by Simulations: Numerical studies support this convergence.</a:t>
            </a:r>
            <a:endParaRPr lang="el-GR" dirty="0"/>
          </a:p>
        </p:txBody>
      </p:sp>
    </p:spTree>
    <p:extLst>
      <p:ext uri="{BB962C8B-B14F-4D97-AF65-F5344CB8AC3E}">
        <p14:creationId xmlns:p14="http://schemas.microsoft.com/office/powerpoint/2010/main" val="400439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65DFBF-4E20-AE57-BCE2-EC0286C95A32}"/>
              </a:ext>
            </a:extLst>
          </p:cNvPr>
          <p:cNvSpPr>
            <a:spLocks noGrp="1"/>
          </p:cNvSpPr>
          <p:nvPr>
            <p:ph type="title"/>
          </p:nvPr>
        </p:nvSpPr>
        <p:spPr/>
        <p:txBody>
          <a:bodyPr/>
          <a:lstStyle/>
          <a:p>
            <a:r>
              <a:rPr lang="en-US" dirty="0"/>
              <a:t>Emergent Dark Energy &amp; Black Holes: Information Storage and Release</a:t>
            </a:r>
            <a:endParaRPr lang="el-GR" dirty="0"/>
          </a:p>
        </p:txBody>
      </p:sp>
      <p:sp>
        <p:nvSpPr>
          <p:cNvPr id="3" name="Θέση περιεχομένου 2">
            <a:extLst>
              <a:ext uri="{FF2B5EF4-FFF2-40B4-BE49-F238E27FC236}">
                <a16:creationId xmlns:a16="http://schemas.microsoft.com/office/drawing/2014/main" id="{F70B0D1F-7AEC-C204-2B57-C79293DA0E80}"/>
              </a:ext>
            </a:extLst>
          </p:cNvPr>
          <p:cNvSpPr>
            <a:spLocks noGrp="1"/>
          </p:cNvSpPr>
          <p:nvPr>
            <p:ph idx="1"/>
          </p:nvPr>
        </p:nvSpPr>
        <p:spPr/>
        <p:txBody>
          <a:bodyPr/>
          <a:lstStyle/>
          <a:p>
            <a:r>
              <a:rPr lang="en-US" dirty="0"/>
              <a:t>Geometric Origin: Dark energy from the network's geometric ground state energy, linked to informational properties.</a:t>
            </a:r>
          </a:p>
          <a:p>
            <a:r>
              <a:rPr lang="en-US" dirty="0"/>
              <a:t>Cosmological Constant Problem: Extreme smallness explained by destructive interference of vacuum energy contributions (informational cancellation).</a:t>
            </a:r>
          </a:p>
          <a:p>
            <a:r>
              <a:rPr lang="en-US" dirty="0"/>
              <a:t>Black Hole Thermodynamics: Horizon qubits, entanglement entropy (information content), Hawking radiation from decoherence (information release).</a:t>
            </a:r>
            <a:endParaRPr lang="el-GR" dirty="0"/>
          </a:p>
        </p:txBody>
      </p:sp>
    </p:spTree>
    <p:extLst>
      <p:ext uri="{BB962C8B-B14F-4D97-AF65-F5344CB8AC3E}">
        <p14:creationId xmlns:p14="http://schemas.microsoft.com/office/powerpoint/2010/main" val="2769862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834BD-1F37-E28F-3768-A6907F68F84D}"/>
              </a:ext>
            </a:extLst>
          </p:cNvPr>
          <p:cNvSpPr>
            <a:spLocks noGrp="1"/>
          </p:cNvSpPr>
          <p:nvPr>
            <p:ph type="title"/>
          </p:nvPr>
        </p:nvSpPr>
        <p:spPr/>
        <p:txBody>
          <a:bodyPr/>
          <a:lstStyle/>
          <a:p>
            <a:r>
              <a:rPr lang="en-US" dirty="0">
                <a:cs typeface="Times New Roman" panose="02020603050405020304" pitchFamily="18" charset="0"/>
              </a:rPr>
              <a:t>The Challenge of Continuum Spacetime in QFT</a:t>
            </a:r>
            <a:endParaRPr lang="el-GR" dirty="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8BE40F49-E60B-A9AA-F7D5-2792DDC9D16E}"/>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Standard Assumption: Quantum Field Theory (QFT) is built upon a smooth, continuous spacetime manifold.</a:t>
            </a:r>
          </a:p>
          <a:p>
            <a:r>
              <a:rPr lang="en-US" dirty="0">
                <a:latin typeface="Times New Roman" panose="02020603050405020304" pitchFamily="18" charset="0"/>
                <a:cs typeface="Times New Roman" panose="02020603050405020304" pitchFamily="18" charset="0"/>
              </a:rPr>
              <a:t>Rigorous Formulation: Axiomatic QFT (like Osterwalder-Schrader axioms) provides a mathematical foundation.</a:t>
            </a:r>
          </a:p>
          <a:p>
            <a:r>
              <a:rPr lang="en-US" dirty="0">
                <a:latin typeface="Times New Roman" panose="02020603050405020304" pitchFamily="18" charset="0"/>
                <a:cs typeface="Times New Roman" panose="02020603050405020304" pitchFamily="18" charset="0"/>
              </a:rPr>
              <a:t>Key Physical Requirements: A valid theory of strong interactions (QCD) must exhibit Mass Gap (</a:t>
            </a:r>
            <a:r>
              <a:rPr lang="el-GR" dirty="0">
                <a:latin typeface="Times New Roman" panose="02020603050405020304" pitchFamily="18" charset="0"/>
                <a:cs typeface="Times New Roman" panose="02020603050405020304" pitchFamily="18" charset="0"/>
              </a:rPr>
              <a:t>Δ &gt; 0) </a:t>
            </a:r>
            <a:r>
              <a:rPr lang="en-US" dirty="0">
                <a:latin typeface="Times New Roman" panose="02020603050405020304" pitchFamily="18" charset="0"/>
                <a:cs typeface="Times New Roman" panose="02020603050405020304" pitchFamily="18" charset="0"/>
              </a:rPr>
              <a:t>and Asymptotic Freedom (</a:t>
            </a:r>
            <a:r>
              <a:rPr lang="el-GR" dirty="0">
                <a:latin typeface="Times New Roman" panose="02020603050405020304" pitchFamily="18" charset="0"/>
                <a:cs typeface="Times New Roman" panose="02020603050405020304" pitchFamily="18" charset="0"/>
              </a:rPr>
              <a:t>β &lt; 0).</a:t>
            </a:r>
          </a:p>
          <a:p>
            <a:r>
              <a:rPr lang="en-US" dirty="0">
                <a:latin typeface="Times New Roman" panose="02020603050405020304" pitchFamily="18" charset="0"/>
                <a:cs typeface="Times New Roman" panose="02020603050405020304" pitchFamily="18" charset="0"/>
              </a:rPr>
              <a:t>The Problem: Rigorous proof of these properties within the continuum remains elusive (Millennium Prize Problem).</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2211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CF616C-F687-C682-A770-C32F825E9DAD}"/>
              </a:ext>
            </a:extLst>
          </p:cNvPr>
          <p:cNvSpPr>
            <a:spLocks noGrp="1"/>
          </p:cNvSpPr>
          <p:nvPr>
            <p:ph type="title"/>
          </p:nvPr>
        </p:nvSpPr>
        <p:spPr/>
        <p:txBody>
          <a:bodyPr/>
          <a:lstStyle/>
          <a:p>
            <a:r>
              <a:rPr lang="en-US" dirty="0"/>
              <a:t>Emergent Dark Matter: Information-Induced Torsion</a:t>
            </a:r>
            <a:endParaRPr lang="el-GR" dirty="0"/>
          </a:p>
        </p:txBody>
      </p:sp>
      <p:sp>
        <p:nvSpPr>
          <p:cNvPr id="3" name="Θέση περιεχομένου 2">
            <a:extLst>
              <a:ext uri="{FF2B5EF4-FFF2-40B4-BE49-F238E27FC236}">
                <a16:creationId xmlns:a16="http://schemas.microsoft.com/office/drawing/2014/main" id="{51849BB2-60C0-F7CF-BA68-A346FF4652DF}"/>
              </a:ext>
            </a:extLst>
          </p:cNvPr>
          <p:cNvSpPr>
            <a:spLocks noGrp="1"/>
          </p:cNvSpPr>
          <p:nvPr>
            <p:ph idx="1"/>
          </p:nvPr>
        </p:nvSpPr>
        <p:spPr/>
        <p:txBody>
          <a:bodyPr/>
          <a:lstStyle/>
          <a:p>
            <a:r>
              <a:rPr lang="en-US" dirty="0"/>
              <a:t>Novel Explanation: Dark matter as an emergent gravitational effect, not new particles.</a:t>
            </a:r>
          </a:p>
          <a:p>
            <a:r>
              <a:rPr lang="en-US" dirty="0"/>
              <a:t>Entropy Gradients: Spatial gradients in simplicial entanglement entropy (information content) source spacetime torsion.</a:t>
            </a:r>
          </a:p>
          <a:p>
            <a:r>
              <a:rPr lang="en-US" dirty="0"/>
              <a:t>Effective Source Term: Torsion generates a stress-energy tensor mimicking dark matter.</a:t>
            </a:r>
          </a:p>
          <a:p>
            <a:r>
              <a:rPr lang="en-US" dirty="0"/>
              <a:t>Density Profile: Derived profile resembles observed dark matter halos.</a:t>
            </a:r>
            <a:endParaRPr lang="el-GR" dirty="0"/>
          </a:p>
        </p:txBody>
      </p:sp>
    </p:spTree>
    <p:extLst>
      <p:ext uri="{BB962C8B-B14F-4D97-AF65-F5344CB8AC3E}">
        <p14:creationId xmlns:p14="http://schemas.microsoft.com/office/powerpoint/2010/main" val="3561484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3A680C-61FB-D2AC-F866-63C2066ACDBF}"/>
              </a:ext>
            </a:extLst>
          </p:cNvPr>
          <p:cNvSpPr>
            <a:spLocks noGrp="1"/>
          </p:cNvSpPr>
          <p:nvPr>
            <p:ph type="title"/>
          </p:nvPr>
        </p:nvSpPr>
        <p:spPr/>
        <p:txBody>
          <a:bodyPr/>
          <a:lstStyle/>
          <a:p>
            <a:r>
              <a:rPr lang="en-US" dirty="0"/>
              <a:t>Emergent Speed of Light (c): Value from Informational Optimization</a:t>
            </a:r>
            <a:endParaRPr lang="el-GR" dirty="0"/>
          </a:p>
        </p:txBody>
      </p:sp>
      <p:sp>
        <p:nvSpPr>
          <p:cNvPr id="3" name="Θέση περιεχομένου 2">
            <a:extLst>
              <a:ext uri="{FF2B5EF4-FFF2-40B4-BE49-F238E27FC236}">
                <a16:creationId xmlns:a16="http://schemas.microsoft.com/office/drawing/2014/main" id="{79763FC2-D8C2-9C2E-42D2-FAF085066421}"/>
              </a:ext>
            </a:extLst>
          </p:cNvPr>
          <p:cNvSpPr>
            <a:spLocks noGrp="1"/>
          </p:cNvSpPr>
          <p:nvPr>
            <p:ph idx="1"/>
          </p:nvPr>
        </p:nvSpPr>
        <p:spPr/>
        <p:txBody>
          <a:bodyPr/>
          <a:lstStyle/>
          <a:p>
            <a:r>
              <a:rPr lang="en-US" dirty="0"/>
              <a:t>Dynamically Selected Value: c's specific value is fixed by optimal self-organization requirements for efficient information processing.</a:t>
            </a:r>
          </a:p>
          <a:p>
            <a:r>
              <a:rPr lang="en-US" dirty="0"/>
              <a:t>Balancing Timescales: Requires a balance between quantum fluctuations and topological relaxation (Ω ~ 1), linked to informational timescales.</a:t>
            </a:r>
          </a:p>
          <a:p>
            <a:r>
              <a:rPr lang="en-US" dirty="0"/>
              <a:t>Links Fundamental Constants: Constrains c relative to ħ and G via informational principles</a:t>
            </a:r>
            <a:endParaRPr lang="el-GR" dirty="0"/>
          </a:p>
        </p:txBody>
      </p:sp>
    </p:spTree>
    <p:extLst>
      <p:ext uri="{BB962C8B-B14F-4D97-AF65-F5344CB8AC3E}">
        <p14:creationId xmlns:p14="http://schemas.microsoft.com/office/powerpoint/2010/main" val="1663935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F8C587-8656-7781-089B-17BCB1C8970A}"/>
              </a:ext>
            </a:extLst>
          </p:cNvPr>
          <p:cNvSpPr>
            <a:spLocks noGrp="1"/>
          </p:cNvSpPr>
          <p:nvPr>
            <p:ph type="title"/>
          </p:nvPr>
        </p:nvSpPr>
        <p:spPr/>
        <p:txBody>
          <a:bodyPr/>
          <a:lstStyle/>
          <a:p>
            <a:r>
              <a:rPr lang="en-US" dirty="0"/>
              <a:t>A Computational Framework for SDIS Dynamics</a:t>
            </a:r>
            <a:endParaRPr lang="el-GR" dirty="0"/>
          </a:p>
        </p:txBody>
      </p:sp>
      <p:sp>
        <p:nvSpPr>
          <p:cNvPr id="3" name="Θέση περιεχομένου 2">
            <a:extLst>
              <a:ext uri="{FF2B5EF4-FFF2-40B4-BE49-F238E27FC236}">
                <a16:creationId xmlns:a16="http://schemas.microsoft.com/office/drawing/2014/main" id="{F04AC525-4E29-E072-1011-0AE4B002321B}"/>
              </a:ext>
            </a:extLst>
          </p:cNvPr>
          <p:cNvSpPr>
            <a:spLocks noGrp="1"/>
          </p:cNvSpPr>
          <p:nvPr>
            <p:ph idx="1"/>
          </p:nvPr>
        </p:nvSpPr>
        <p:spPr/>
        <p:txBody>
          <a:bodyPr/>
          <a:lstStyle/>
          <a:p>
            <a:r>
              <a:rPr lang="en-US" dirty="0"/>
              <a:t>Python-Based Tool: Developed for simulating 4D simplicial complex dynamics.</a:t>
            </a:r>
          </a:p>
          <a:p>
            <a:r>
              <a:rPr lang="en-US" dirty="0"/>
              <a:t>Integrates Key Elements: Combines Pachner moves, Monte Carlo methods, and a </a:t>
            </a:r>
            <a:r>
              <a:rPr lang="en-US" dirty="0" err="1"/>
              <a:t>Regge</a:t>
            </a:r>
            <a:r>
              <a:rPr lang="en-US" dirty="0"/>
              <a:t>-calculus-inspired action.</a:t>
            </a:r>
          </a:p>
          <a:p>
            <a:r>
              <a:rPr lang="en-US" dirty="0"/>
              <a:t>Enables Exploration: Allows stochastic exploration of discrete spacetime configurations and their informational properties.</a:t>
            </a:r>
            <a:endParaRPr lang="el-GR" dirty="0"/>
          </a:p>
        </p:txBody>
      </p:sp>
    </p:spTree>
    <p:extLst>
      <p:ext uri="{BB962C8B-B14F-4D97-AF65-F5344CB8AC3E}">
        <p14:creationId xmlns:p14="http://schemas.microsoft.com/office/powerpoint/2010/main" val="549194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C4753D-ADA1-BFFC-4BFB-F906D1E30375}"/>
              </a:ext>
            </a:extLst>
          </p:cNvPr>
          <p:cNvSpPr>
            <a:spLocks noGrp="1"/>
          </p:cNvSpPr>
          <p:nvPr>
            <p:ph type="title"/>
          </p:nvPr>
        </p:nvSpPr>
        <p:spPr/>
        <p:txBody>
          <a:bodyPr/>
          <a:lstStyle/>
          <a:p>
            <a:r>
              <a:rPr lang="en-US" dirty="0" err="1"/>
              <a:t>Regge</a:t>
            </a:r>
            <a:r>
              <a:rPr lang="en-US" dirty="0"/>
              <a:t> Calculus Implementation: Geometric Accuracy for Information Structure</a:t>
            </a:r>
            <a:endParaRPr lang="el-GR" dirty="0"/>
          </a:p>
        </p:txBody>
      </p:sp>
      <p:sp>
        <p:nvSpPr>
          <p:cNvPr id="3" name="Θέση περιεχομένου 2">
            <a:extLst>
              <a:ext uri="{FF2B5EF4-FFF2-40B4-BE49-F238E27FC236}">
                <a16:creationId xmlns:a16="http://schemas.microsoft.com/office/drawing/2014/main" id="{8423D550-5254-5B78-9F02-9375B129C9BF}"/>
              </a:ext>
            </a:extLst>
          </p:cNvPr>
          <p:cNvSpPr>
            <a:spLocks noGrp="1"/>
          </p:cNvSpPr>
          <p:nvPr>
            <p:ph idx="1"/>
          </p:nvPr>
        </p:nvSpPr>
        <p:spPr/>
        <p:txBody>
          <a:bodyPr/>
          <a:lstStyle/>
          <a:p>
            <a:r>
              <a:rPr lang="en-US" dirty="0"/>
              <a:t>Discrete Gravity Analogue: </a:t>
            </a:r>
            <a:r>
              <a:rPr lang="en-US" dirty="0" err="1"/>
              <a:t>Regge</a:t>
            </a:r>
            <a:r>
              <a:rPr lang="en-US" dirty="0"/>
              <a:t> Calculus approximates GR using simplicial geometry.</a:t>
            </a:r>
          </a:p>
          <a:p>
            <a:r>
              <a:rPr lang="en-US" dirty="0"/>
              <a:t>Accurate Calculations: Focus on precise calculation of dihedral and deficit angles using robust methods (Cayley-Menger minors).</a:t>
            </a:r>
          </a:p>
          <a:p>
            <a:r>
              <a:rPr lang="en-US" dirty="0"/>
              <a:t>Crucial Prerequisite: Accurate geometry is fundamental for understanding the underlying informational structure.</a:t>
            </a:r>
            <a:endParaRPr lang="el-GR" dirty="0"/>
          </a:p>
        </p:txBody>
      </p:sp>
    </p:spTree>
    <p:extLst>
      <p:ext uri="{BB962C8B-B14F-4D97-AF65-F5344CB8AC3E}">
        <p14:creationId xmlns:p14="http://schemas.microsoft.com/office/powerpoint/2010/main" val="189514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4BEAE3-838E-34E4-0F7B-2DB0942899BA}"/>
              </a:ext>
            </a:extLst>
          </p:cNvPr>
          <p:cNvSpPr>
            <a:spLocks noGrp="1"/>
          </p:cNvSpPr>
          <p:nvPr>
            <p:ph type="title"/>
          </p:nvPr>
        </p:nvSpPr>
        <p:spPr/>
        <p:txBody>
          <a:bodyPr/>
          <a:lstStyle/>
          <a:p>
            <a:r>
              <a:rPr lang="en-US" dirty="0"/>
              <a:t>Incorporating R² Curvature Corrections: Exploring Information Bounding</a:t>
            </a:r>
            <a:endParaRPr lang="el-GR" dirty="0"/>
          </a:p>
        </p:txBody>
      </p:sp>
      <p:sp>
        <p:nvSpPr>
          <p:cNvPr id="3" name="Θέση περιεχομένου 2">
            <a:extLst>
              <a:ext uri="{FF2B5EF4-FFF2-40B4-BE49-F238E27FC236}">
                <a16:creationId xmlns:a16="http://schemas.microsoft.com/office/drawing/2014/main" id="{BDF8F2EB-2D42-0EAF-F6C0-6608950C1885}"/>
              </a:ext>
            </a:extLst>
          </p:cNvPr>
          <p:cNvSpPr>
            <a:spLocks noGrp="1"/>
          </p:cNvSpPr>
          <p:nvPr>
            <p:ph idx="1"/>
          </p:nvPr>
        </p:nvSpPr>
        <p:spPr/>
        <p:txBody>
          <a:bodyPr/>
          <a:lstStyle/>
          <a:p>
            <a:r>
              <a:rPr lang="en-US" dirty="0"/>
              <a:t>Beyond Einstein-Hilbert: Modified </a:t>
            </a:r>
            <a:r>
              <a:rPr lang="en-US" dirty="0" err="1"/>
              <a:t>Regge</a:t>
            </a:r>
            <a:r>
              <a:rPr lang="en-US" dirty="0"/>
              <a:t> action includes higher-order curvature terms (R²).</a:t>
            </a:r>
          </a:p>
          <a:p>
            <a:r>
              <a:rPr lang="en-US" dirty="0"/>
              <a:t>Theoretical Motivation: R² terms potentially bound curvature and resolve singularities, related to limiting information density.</a:t>
            </a:r>
          </a:p>
          <a:p>
            <a:r>
              <a:rPr lang="en-US" dirty="0"/>
              <a:t>Numerical Implementation: Framework includes a placeholder for rigorous calculation of the R² term.</a:t>
            </a:r>
          </a:p>
          <a:p>
            <a:r>
              <a:rPr lang="en-US" dirty="0"/>
              <a:t>Exploring Deeper Physics: Allows investigation of curvature bounding effects and their informational implications.</a:t>
            </a:r>
            <a:endParaRPr lang="el-GR" dirty="0"/>
          </a:p>
        </p:txBody>
      </p:sp>
    </p:spTree>
    <p:extLst>
      <p:ext uri="{BB962C8B-B14F-4D97-AF65-F5344CB8AC3E}">
        <p14:creationId xmlns:p14="http://schemas.microsoft.com/office/powerpoint/2010/main" val="3244074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DB3CFF-B177-4044-D5AF-C7CF45E2AF0D}"/>
              </a:ext>
            </a:extLst>
          </p:cNvPr>
          <p:cNvSpPr>
            <a:spLocks noGrp="1"/>
          </p:cNvSpPr>
          <p:nvPr>
            <p:ph type="title"/>
          </p:nvPr>
        </p:nvSpPr>
        <p:spPr/>
        <p:txBody>
          <a:bodyPr/>
          <a:lstStyle/>
          <a:p>
            <a:r>
              <a:rPr lang="en-US" dirty="0"/>
              <a:t>Monte Carlo Simulations with Pachner Moves: Exploring Informational Configuration Space</a:t>
            </a:r>
            <a:endParaRPr lang="el-GR" dirty="0"/>
          </a:p>
        </p:txBody>
      </p:sp>
      <p:sp>
        <p:nvSpPr>
          <p:cNvPr id="3" name="Θέση περιεχομένου 2">
            <a:extLst>
              <a:ext uri="{FF2B5EF4-FFF2-40B4-BE49-F238E27FC236}">
                <a16:creationId xmlns:a16="http://schemas.microsoft.com/office/drawing/2014/main" id="{304EBFA7-4B45-0C98-798C-1FC18C3CC39A}"/>
              </a:ext>
            </a:extLst>
          </p:cNvPr>
          <p:cNvSpPr>
            <a:spLocks noGrp="1"/>
          </p:cNvSpPr>
          <p:nvPr>
            <p:ph idx="1"/>
          </p:nvPr>
        </p:nvSpPr>
        <p:spPr/>
        <p:txBody>
          <a:bodyPr/>
          <a:lstStyle/>
          <a:p>
            <a:r>
              <a:rPr lang="en-US" dirty="0"/>
              <a:t>Exploring Configuration Space: Monte Carlo methods sample different network geometries and their associated informational states.</a:t>
            </a:r>
          </a:p>
          <a:p>
            <a:r>
              <a:rPr lang="en-US" dirty="0"/>
              <a:t>Pachner Move Engine: Drives the stochastic evolution by proposing topology changes, altering informational pathways.</a:t>
            </a:r>
          </a:p>
          <a:p>
            <a:r>
              <a:rPr lang="en-US" dirty="0"/>
              <a:t>Action-Based Acceptance: Moves accepted/rejected based on minimizing the </a:t>
            </a:r>
            <a:r>
              <a:rPr lang="en-US" dirty="0" err="1"/>
              <a:t>Regge</a:t>
            </a:r>
            <a:r>
              <a:rPr lang="en-US" dirty="0"/>
              <a:t> action, favoring informationally stable configurations.</a:t>
            </a:r>
            <a:endParaRPr lang="el-GR" dirty="0"/>
          </a:p>
        </p:txBody>
      </p:sp>
    </p:spTree>
    <p:extLst>
      <p:ext uri="{BB962C8B-B14F-4D97-AF65-F5344CB8AC3E}">
        <p14:creationId xmlns:p14="http://schemas.microsoft.com/office/powerpoint/2010/main" val="2456861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7C29A7-4D01-F835-8A5B-01AC7ECBA488}"/>
              </a:ext>
            </a:extLst>
          </p:cNvPr>
          <p:cNvSpPr>
            <a:spLocks noGrp="1"/>
          </p:cNvSpPr>
          <p:nvPr>
            <p:ph type="title"/>
          </p:nvPr>
        </p:nvSpPr>
        <p:spPr/>
        <p:txBody>
          <a:bodyPr/>
          <a:lstStyle/>
          <a:p>
            <a:r>
              <a:rPr lang="en-US" dirty="0"/>
              <a:t>Verification and Results: Validating the Informational Framework</a:t>
            </a:r>
            <a:endParaRPr lang="el-GR" dirty="0"/>
          </a:p>
        </p:txBody>
      </p:sp>
      <p:sp>
        <p:nvSpPr>
          <p:cNvPr id="3" name="Θέση περιεχομένου 2">
            <a:extLst>
              <a:ext uri="{FF2B5EF4-FFF2-40B4-BE49-F238E27FC236}">
                <a16:creationId xmlns:a16="http://schemas.microsoft.com/office/drawing/2014/main" id="{D968689B-EA76-521E-8C99-878672FB6B17}"/>
              </a:ext>
            </a:extLst>
          </p:cNvPr>
          <p:cNvSpPr>
            <a:spLocks noGrp="1"/>
          </p:cNvSpPr>
          <p:nvPr>
            <p:ph idx="1"/>
          </p:nvPr>
        </p:nvSpPr>
        <p:spPr/>
        <p:txBody>
          <a:bodyPr/>
          <a:lstStyle/>
          <a:p>
            <a:r>
              <a:rPr lang="en-US" dirty="0"/>
              <a:t>Rigorous Testing: Implementation verified through stringent unit tests.</a:t>
            </a:r>
          </a:p>
          <a:p>
            <a:r>
              <a:rPr lang="en-US" dirty="0"/>
              <a:t>Geometric Accuracy Confirmed: High precision match for dihedral angles, validating the geometric basis for information encoding.</a:t>
            </a:r>
          </a:p>
          <a:p>
            <a:r>
              <a:rPr lang="en-US" dirty="0"/>
              <a:t>Curvature Dependence: Observed trend of decreasing deficit angle aligns with expectations, supporting the link between geometry and informational stress.</a:t>
            </a:r>
          </a:p>
          <a:p>
            <a:r>
              <a:rPr lang="en-US" dirty="0"/>
              <a:t>Topology Change Validity: High success rate for Pachner moves ensures reliable exploration of the informational configuration space.</a:t>
            </a:r>
            <a:endParaRPr lang="el-GR" dirty="0"/>
          </a:p>
        </p:txBody>
      </p:sp>
    </p:spTree>
    <p:extLst>
      <p:ext uri="{BB962C8B-B14F-4D97-AF65-F5344CB8AC3E}">
        <p14:creationId xmlns:p14="http://schemas.microsoft.com/office/powerpoint/2010/main" val="3591618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2B1143-533F-EADF-B79C-4EAD3C7FE70D}"/>
              </a:ext>
            </a:extLst>
          </p:cNvPr>
          <p:cNvSpPr>
            <a:spLocks noGrp="1"/>
          </p:cNvSpPr>
          <p:nvPr>
            <p:ph type="title"/>
          </p:nvPr>
        </p:nvSpPr>
        <p:spPr/>
        <p:txBody>
          <a:bodyPr/>
          <a:lstStyle/>
          <a:p>
            <a:r>
              <a:rPr lang="en-US" dirty="0"/>
              <a:t>Angle-Stabilized Materials: Probing Informational Geometry</a:t>
            </a:r>
            <a:endParaRPr lang="el-GR" dirty="0"/>
          </a:p>
        </p:txBody>
      </p:sp>
      <p:sp>
        <p:nvSpPr>
          <p:cNvPr id="3" name="Θέση περιεχομένου 2">
            <a:extLst>
              <a:ext uri="{FF2B5EF4-FFF2-40B4-BE49-F238E27FC236}">
                <a16:creationId xmlns:a16="http://schemas.microsoft.com/office/drawing/2014/main" id="{77ADB638-2ED7-B2C7-9F49-E92AD395C06B}"/>
              </a:ext>
            </a:extLst>
          </p:cNvPr>
          <p:cNvSpPr>
            <a:spLocks noGrp="1"/>
          </p:cNvSpPr>
          <p:nvPr>
            <p:ph idx="1"/>
          </p:nvPr>
        </p:nvSpPr>
        <p:spPr/>
        <p:txBody>
          <a:bodyPr/>
          <a:lstStyle/>
          <a:p>
            <a:r>
              <a:rPr lang="en-US" dirty="0"/>
              <a:t>Prediction: Enhanced stiffness in nanostructures with specific dihedral angles (≈ 75.5°).</a:t>
            </a:r>
          </a:p>
          <a:p>
            <a:r>
              <a:rPr lang="en-US" dirty="0"/>
              <a:t>Mimics SDIS Geometry: These angles reflect the local informational structure of 4-simplices.</a:t>
            </a:r>
          </a:p>
          <a:p>
            <a:r>
              <a:rPr lang="en-US" dirty="0"/>
              <a:t>Experimental Test: Measuring stiffness in materials like boron nitride or graphene nanostructures.</a:t>
            </a:r>
            <a:endParaRPr lang="el-GR" dirty="0"/>
          </a:p>
        </p:txBody>
      </p:sp>
    </p:spTree>
    <p:extLst>
      <p:ext uri="{BB962C8B-B14F-4D97-AF65-F5344CB8AC3E}">
        <p14:creationId xmlns:p14="http://schemas.microsoft.com/office/powerpoint/2010/main" val="3583071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41B85C-D93E-D0FA-FB46-6E1DDEA152A2}"/>
              </a:ext>
            </a:extLst>
          </p:cNvPr>
          <p:cNvSpPr>
            <a:spLocks noGrp="1"/>
          </p:cNvSpPr>
          <p:nvPr>
            <p:ph type="title"/>
          </p:nvPr>
        </p:nvSpPr>
        <p:spPr/>
        <p:txBody>
          <a:bodyPr/>
          <a:lstStyle/>
          <a:p>
            <a:r>
              <a:rPr lang="en-US" dirty="0"/>
              <a:t>Photon Dispersion: Information Propagation at High Energies</a:t>
            </a:r>
            <a:endParaRPr lang="el-GR" dirty="0"/>
          </a:p>
        </p:txBody>
      </p:sp>
      <p:sp>
        <p:nvSpPr>
          <p:cNvPr id="3" name="Θέση περιεχομένου 2">
            <a:extLst>
              <a:ext uri="{FF2B5EF4-FFF2-40B4-BE49-F238E27FC236}">
                <a16:creationId xmlns:a16="http://schemas.microsoft.com/office/drawing/2014/main" id="{E65DFD66-0B3A-49E4-11BC-42E01CA40559}"/>
              </a:ext>
            </a:extLst>
          </p:cNvPr>
          <p:cNvSpPr>
            <a:spLocks noGrp="1"/>
          </p:cNvSpPr>
          <p:nvPr>
            <p:ph idx="1"/>
          </p:nvPr>
        </p:nvSpPr>
        <p:spPr/>
        <p:txBody>
          <a:bodyPr/>
          <a:lstStyle/>
          <a:p>
            <a:r>
              <a:rPr lang="en-US" dirty="0"/>
              <a:t>Prediction: Energy-dependent speed of light at very high energies.</a:t>
            </a:r>
          </a:p>
          <a:p>
            <a:r>
              <a:rPr lang="en-US" dirty="0"/>
              <a:t>Subtle Deviation: Speed decreases slightly for higher energy photons, reflecting the discrete informational structure.</a:t>
            </a:r>
          </a:p>
          <a:p>
            <a:r>
              <a:rPr lang="en-US" dirty="0"/>
              <a:t>Observational Target: Potentially detectable as time delays in Gamma-Ray Bursts (GRBs).</a:t>
            </a:r>
            <a:endParaRPr lang="el-GR" dirty="0"/>
          </a:p>
        </p:txBody>
      </p:sp>
    </p:spTree>
    <p:extLst>
      <p:ext uri="{BB962C8B-B14F-4D97-AF65-F5344CB8AC3E}">
        <p14:creationId xmlns:p14="http://schemas.microsoft.com/office/powerpoint/2010/main" val="4087742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648615-7F2C-3BDD-0EB8-85223E173EAE}"/>
              </a:ext>
            </a:extLst>
          </p:cNvPr>
          <p:cNvSpPr>
            <a:spLocks noGrp="1"/>
          </p:cNvSpPr>
          <p:nvPr>
            <p:ph type="title"/>
          </p:nvPr>
        </p:nvSpPr>
        <p:spPr/>
        <p:txBody>
          <a:bodyPr/>
          <a:lstStyle/>
          <a:p>
            <a:r>
              <a:rPr lang="en-US" dirty="0"/>
              <a:t>CMB Anomalies: Signatures of Early Informational Universe</a:t>
            </a:r>
            <a:endParaRPr lang="el-GR" dirty="0"/>
          </a:p>
        </p:txBody>
      </p:sp>
      <p:sp>
        <p:nvSpPr>
          <p:cNvPr id="3" name="Θέση περιεχομένου 2">
            <a:extLst>
              <a:ext uri="{FF2B5EF4-FFF2-40B4-BE49-F238E27FC236}">
                <a16:creationId xmlns:a16="http://schemas.microsoft.com/office/drawing/2014/main" id="{B0CC65E9-2B99-0BDF-5DE0-91D091CC612A}"/>
              </a:ext>
            </a:extLst>
          </p:cNvPr>
          <p:cNvSpPr>
            <a:spLocks noGrp="1"/>
          </p:cNvSpPr>
          <p:nvPr>
            <p:ph idx="1"/>
          </p:nvPr>
        </p:nvSpPr>
        <p:spPr/>
        <p:txBody>
          <a:bodyPr/>
          <a:lstStyle/>
          <a:p>
            <a:r>
              <a:rPr lang="en-US" dirty="0"/>
              <a:t>Prediction: Specific anomalies in the Cosmic Microwave Background (CMB) radiation.</a:t>
            </a:r>
          </a:p>
          <a:p>
            <a:r>
              <a:rPr lang="en-US" dirty="0"/>
              <a:t>Hemispherical Power Asymmetry &amp; Lensing Anomalies: Linked to inflation dynamics and Planck-scale spacetime fluctuations (informational patterns).</a:t>
            </a:r>
          </a:p>
          <a:p>
            <a:r>
              <a:rPr lang="en-US" dirty="0"/>
              <a:t>Observational Target: Detectable in high-resolution CMB maps.</a:t>
            </a:r>
            <a:endParaRPr lang="el-GR" dirty="0"/>
          </a:p>
        </p:txBody>
      </p:sp>
    </p:spTree>
    <p:extLst>
      <p:ext uri="{BB962C8B-B14F-4D97-AF65-F5344CB8AC3E}">
        <p14:creationId xmlns:p14="http://schemas.microsoft.com/office/powerpoint/2010/main" val="3992833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4F7FEB-5643-92A4-F89F-7C909DF0EC8D}"/>
              </a:ext>
            </a:extLst>
          </p:cNvPr>
          <p:cNvSpPr>
            <a:spLocks noGrp="1"/>
          </p:cNvSpPr>
          <p:nvPr>
            <p:ph type="title"/>
          </p:nvPr>
        </p:nvSpPr>
        <p:spPr/>
        <p:txBody>
          <a:bodyPr/>
          <a:lstStyle/>
          <a:p>
            <a:r>
              <a:rPr lang="en-US" dirty="0"/>
              <a:t>Fundamental Incompatibility in the Continuum</a:t>
            </a:r>
            <a:endParaRPr lang="el-GR" dirty="0"/>
          </a:p>
        </p:txBody>
      </p:sp>
      <p:sp>
        <p:nvSpPr>
          <p:cNvPr id="3" name="Θέση περιεχομένου 2">
            <a:extLst>
              <a:ext uri="{FF2B5EF4-FFF2-40B4-BE49-F238E27FC236}">
                <a16:creationId xmlns:a16="http://schemas.microsoft.com/office/drawing/2014/main" id="{26DC59A3-5F24-D914-1583-EBCEA97D53A0}"/>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Analysis: Examining axiomatic QFT (OS axioms) and the mass gap condition on correlation functions.</a:t>
            </a:r>
          </a:p>
          <a:p>
            <a:pPr algn="just"/>
            <a:r>
              <a:rPr lang="en-US" dirty="0">
                <a:latin typeface="Times New Roman" panose="02020603050405020304" pitchFamily="18" charset="0"/>
                <a:cs typeface="Times New Roman" panose="02020603050405020304" pitchFamily="18" charset="0"/>
              </a:rPr>
              <a:t>The Conflict: The analytic structure required by OS axioms + mass gap is mathematically irreconcilable with the high-momentum behavior dictated by asymptotic freedom within the continuum framework.</a:t>
            </a:r>
          </a:p>
          <a:p>
            <a:pPr algn="just"/>
            <a:r>
              <a:rPr lang="en-US" dirty="0">
                <a:latin typeface="Times New Roman" panose="02020603050405020304" pitchFamily="18" charset="0"/>
                <a:cs typeface="Times New Roman" panose="02020603050405020304" pitchFamily="18" charset="0"/>
              </a:rPr>
              <a:t>The Conclusion: This incompatibility strongly suggests the continuum assumption is insufficient for a complete description of reality.</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1124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616FF4-F1C0-943F-8924-F7369AE6319D}"/>
              </a:ext>
            </a:extLst>
          </p:cNvPr>
          <p:cNvSpPr>
            <a:spLocks noGrp="1"/>
          </p:cNvSpPr>
          <p:nvPr>
            <p:ph type="title"/>
          </p:nvPr>
        </p:nvSpPr>
        <p:spPr/>
        <p:txBody>
          <a:bodyPr/>
          <a:lstStyle/>
          <a:p>
            <a:r>
              <a:rPr lang="en-US" dirty="0"/>
              <a:t>Quantum Spacetime Fluctuations: Revealing Informational Noise</a:t>
            </a:r>
            <a:endParaRPr lang="el-GR" dirty="0"/>
          </a:p>
        </p:txBody>
      </p:sp>
      <p:sp>
        <p:nvSpPr>
          <p:cNvPr id="3" name="Θέση περιεχομένου 2">
            <a:extLst>
              <a:ext uri="{FF2B5EF4-FFF2-40B4-BE49-F238E27FC236}">
                <a16:creationId xmlns:a16="http://schemas.microsoft.com/office/drawing/2014/main" id="{A114B16C-1E76-C929-CC26-60549361E192}"/>
              </a:ext>
            </a:extLst>
          </p:cNvPr>
          <p:cNvSpPr>
            <a:spLocks noGrp="1"/>
          </p:cNvSpPr>
          <p:nvPr>
            <p:ph idx="1"/>
          </p:nvPr>
        </p:nvSpPr>
        <p:spPr/>
        <p:txBody>
          <a:bodyPr/>
          <a:lstStyle/>
          <a:p>
            <a:r>
              <a:rPr lang="en-US" dirty="0"/>
              <a:t>Prediction: Detectable noise in spacetime measurements due to Planck-scale discreteness (informational granularity).</a:t>
            </a:r>
          </a:p>
          <a:p>
            <a:r>
              <a:rPr lang="en-US" dirty="0"/>
              <a:t>1/f Noise Spectrum: Characteristic frequency distribution predicted.</a:t>
            </a:r>
          </a:p>
          <a:p>
            <a:r>
              <a:rPr lang="en-US" dirty="0"/>
              <a:t>Observational Target: Potentially detectable in advanced gravitational wave detectors.</a:t>
            </a:r>
            <a:endParaRPr lang="el-GR" dirty="0"/>
          </a:p>
        </p:txBody>
      </p:sp>
    </p:spTree>
    <p:extLst>
      <p:ext uri="{BB962C8B-B14F-4D97-AF65-F5344CB8AC3E}">
        <p14:creationId xmlns:p14="http://schemas.microsoft.com/office/powerpoint/2010/main" val="2309140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449D52-498A-FB24-862D-04D05F3AC1AD}"/>
              </a:ext>
            </a:extLst>
          </p:cNvPr>
          <p:cNvSpPr>
            <a:spLocks noGrp="1"/>
          </p:cNvSpPr>
          <p:nvPr>
            <p:ph type="title"/>
          </p:nvPr>
        </p:nvSpPr>
        <p:spPr/>
        <p:txBody>
          <a:bodyPr/>
          <a:lstStyle/>
          <a:p>
            <a:r>
              <a:rPr lang="en-US" dirty="0"/>
              <a:t>Gravitational Wave Memory: Informational Imprints of Black Hole Mergers</a:t>
            </a:r>
            <a:endParaRPr lang="el-GR" dirty="0"/>
          </a:p>
        </p:txBody>
      </p:sp>
      <p:sp>
        <p:nvSpPr>
          <p:cNvPr id="3" name="Θέση περιεχομένου 2">
            <a:extLst>
              <a:ext uri="{FF2B5EF4-FFF2-40B4-BE49-F238E27FC236}">
                <a16:creationId xmlns:a16="http://schemas.microsoft.com/office/drawing/2014/main" id="{AD4BFB15-23E6-103D-2148-DC53F0AE9F20}"/>
              </a:ext>
            </a:extLst>
          </p:cNvPr>
          <p:cNvSpPr>
            <a:spLocks noGrp="1"/>
          </p:cNvSpPr>
          <p:nvPr>
            <p:ph idx="1"/>
          </p:nvPr>
        </p:nvSpPr>
        <p:spPr/>
        <p:txBody>
          <a:bodyPr/>
          <a:lstStyle/>
          <a:p>
            <a:r>
              <a:rPr lang="en-US" dirty="0"/>
              <a:t>Prediction: Modifications to GW memory during black hole mergers.</a:t>
            </a:r>
          </a:p>
          <a:p>
            <a:r>
              <a:rPr lang="en-US" dirty="0"/>
              <a:t>Phase Noise &amp; Memory Jump: Quantum effects (informational processes) imprint subtle signatures on GW waveforms.</a:t>
            </a:r>
          </a:p>
          <a:p>
            <a:r>
              <a:rPr lang="en-US" dirty="0"/>
              <a:t>Observational Target: Potentially detectable by advanced GW detectors.</a:t>
            </a:r>
            <a:endParaRPr lang="el-GR" dirty="0"/>
          </a:p>
        </p:txBody>
      </p:sp>
    </p:spTree>
    <p:extLst>
      <p:ext uri="{BB962C8B-B14F-4D97-AF65-F5344CB8AC3E}">
        <p14:creationId xmlns:p14="http://schemas.microsoft.com/office/powerpoint/2010/main" val="2633607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2B9ACA-CAB0-FA76-C0F5-A7C9FE376F5B}"/>
              </a:ext>
            </a:extLst>
          </p:cNvPr>
          <p:cNvSpPr>
            <a:spLocks noGrp="1"/>
          </p:cNvSpPr>
          <p:nvPr>
            <p:ph type="title"/>
          </p:nvPr>
        </p:nvSpPr>
        <p:spPr/>
        <p:txBody>
          <a:bodyPr/>
          <a:lstStyle/>
          <a:p>
            <a:r>
              <a:rPr lang="en-US" dirty="0"/>
              <a:t>Philosophical Implications Summary</a:t>
            </a:r>
            <a:endParaRPr lang="el-GR" dirty="0"/>
          </a:p>
        </p:txBody>
      </p:sp>
      <p:sp>
        <p:nvSpPr>
          <p:cNvPr id="3" name="Θέση περιεχομένου 2">
            <a:extLst>
              <a:ext uri="{FF2B5EF4-FFF2-40B4-BE49-F238E27FC236}">
                <a16:creationId xmlns:a16="http://schemas.microsoft.com/office/drawing/2014/main" id="{C1A5EEEB-9894-EF13-CD77-B7FE047F46E5}"/>
              </a:ext>
            </a:extLst>
          </p:cNvPr>
          <p:cNvSpPr>
            <a:spLocks noGrp="1"/>
          </p:cNvSpPr>
          <p:nvPr>
            <p:ph idx="1"/>
          </p:nvPr>
        </p:nvSpPr>
        <p:spPr/>
        <p:txBody>
          <a:bodyPr/>
          <a:lstStyle/>
          <a:p>
            <a:pPr marL="228600" marR="0" lvl="0" indent="-228600" algn="just" defTabSz="914400" rtl="0" eaLnBrk="1" fontAlgn="auto" latinLnBrk="0" hangingPunct="1">
              <a:lnSpc>
                <a:spcPct val="90000"/>
              </a:lnSpc>
              <a:spcBef>
                <a:spcPts val="1800"/>
              </a:spcBef>
              <a:spcAft>
                <a:spcPts val="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rgbClr val="514843"/>
                </a:solidFill>
                <a:effectLst/>
                <a:uLnTx/>
                <a:uFillTx/>
                <a:latin typeface="Arial" panose="020B0604020202020204" pitchFamily="34" charset="0"/>
                <a:ea typeface="+mn-ea"/>
                <a:cs typeface="Arial" panose="020B0604020202020204" pitchFamily="34" charset="0"/>
              </a:rPr>
              <a:t>A Compelling Vision: SDIS offers a consistent and complete theory of quantum gravity and a novel philosophical perspective on spacetime, reality, and the role of information.</a:t>
            </a:r>
            <a:endParaRPr lang="en-US" dirty="0"/>
          </a:p>
          <a:p>
            <a:pPr algn="just"/>
            <a:r>
              <a:rPr lang="en-US" dirty="0"/>
              <a:t>Challenges classical notions of continuum, objectivity, and determinism.</a:t>
            </a:r>
          </a:p>
          <a:p>
            <a:pPr algn="just"/>
            <a:r>
              <a:rPr lang="en-US" dirty="0"/>
              <a:t>Embraces a fundamentally discrete, informational, and quantum mechanical view.</a:t>
            </a:r>
          </a:p>
          <a:p>
            <a:pPr algn="just"/>
            <a:r>
              <a:rPr lang="en-US" dirty="0"/>
              <a:t>Explaining Reality: Provides insights into the fundamental nature of spacetime, matter, and forces from an informational perspective.</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2860330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68CC8B-7728-A707-2AE9-844F9A0DB7E7}"/>
              </a:ext>
            </a:extLst>
          </p:cNvPr>
          <p:cNvSpPr>
            <a:spLocks noGrp="1"/>
          </p:cNvSpPr>
          <p:nvPr>
            <p:ph type="ctrTitle"/>
          </p:nvPr>
        </p:nvSpPr>
        <p:spPr>
          <a:xfrm>
            <a:off x="1104900" y="2292094"/>
            <a:ext cx="10096500" cy="2219691"/>
          </a:xfrm>
        </p:spPr>
        <p:txBody>
          <a:bodyPr anchor="ctr">
            <a:normAutofit/>
          </a:bodyPr>
          <a:lstStyle/>
          <a:p>
            <a:pPr algn="ctr"/>
            <a:br>
              <a:rPr lang="en-US" dirty="0"/>
            </a:br>
            <a:r>
              <a:rPr lang="en-US" dirty="0"/>
              <a:t>Thank you!</a:t>
            </a:r>
            <a:endParaRPr lang="el-GR" dirty="0"/>
          </a:p>
        </p:txBody>
      </p:sp>
      <p:sp>
        <p:nvSpPr>
          <p:cNvPr id="8" name="Subtitle 2">
            <a:extLst>
              <a:ext uri="{FF2B5EF4-FFF2-40B4-BE49-F238E27FC236}">
                <a16:creationId xmlns:a16="http://schemas.microsoft.com/office/drawing/2014/main" id="{640959BF-A925-A197-853D-FCBBDD82B630}"/>
              </a:ext>
            </a:extLst>
          </p:cNvPr>
          <p:cNvSpPr>
            <a:spLocks noGrp="1"/>
          </p:cNvSpPr>
          <p:nvPr>
            <p:ph type="subTitle" idx="1"/>
          </p:nvPr>
        </p:nvSpPr>
        <p:spPr>
          <a:xfrm>
            <a:off x="1104898" y="4511784"/>
            <a:ext cx="10096501" cy="955565"/>
          </a:xfrm>
        </p:spPr>
        <p:txBody>
          <a:bodyPr>
            <a:normAutofit fontScale="85000" lnSpcReduction="20000"/>
          </a:bodyPr>
          <a:lstStyle/>
          <a:p>
            <a:r>
              <a:rPr lang="en-US" dirty="0">
                <a:hlinkClick r:id="rId2"/>
              </a:rPr>
              <a:t>miltos.karazoupis@gmail.com</a:t>
            </a:r>
            <a:r>
              <a:rPr lang="en-US" dirty="0"/>
              <a:t>  </a:t>
            </a:r>
          </a:p>
          <a:p>
            <a:endParaRPr lang="en-US" dirty="0"/>
          </a:p>
          <a:p>
            <a:r>
              <a:rPr lang="en-US" dirty="0"/>
              <a:t>https://orcid.org/0009-0009-1778-6728</a:t>
            </a:r>
          </a:p>
          <a:p>
            <a:endParaRPr lang="en-US" dirty="0"/>
          </a:p>
          <a:p>
            <a:r>
              <a:rPr lang="en-US" dirty="0"/>
              <a:t>https://miltoskar.blogspot.com/</a:t>
            </a:r>
          </a:p>
        </p:txBody>
      </p:sp>
    </p:spTree>
    <p:extLst>
      <p:ext uri="{BB962C8B-B14F-4D97-AF65-F5344CB8AC3E}">
        <p14:creationId xmlns:p14="http://schemas.microsoft.com/office/powerpoint/2010/main" val="4018015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1ED5FE-2FBD-7050-658F-19A2844CB4ED}"/>
              </a:ext>
            </a:extLst>
          </p:cNvPr>
          <p:cNvSpPr>
            <a:spLocks noGrp="1"/>
          </p:cNvSpPr>
          <p:nvPr>
            <p:ph type="title"/>
          </p:nvPr>
        </p:nvSpPr>
        <p:spPr/>
        <p:txBody>
          <a:bodyPr/>
          <a:lstStyle/>
          <a:p>
            <a:r>
              <a:rPr lang="en-US" dirty="0"/>
              <a:t>SDIS: A Discrete, Informational Solution</a:t>
            </a:r>
            <a:endParaRPr lang="el-GR" dirty="0"/>
          </a:p>
        </p:txBody>
      </p:sp>
      <p:sp>
        <p:nvSpPr>
          <p:cNvPr id="3" name="Θέση περιεχομένου 2">
            <a:extLst>
              <a:ext uri="{FF2B5EF4-FFF2-40B4-BE49-F238E27FC236}">
                <a16:creationId xmlns:a16="http://schemas.microsoft.com/office/drawing/2014/main" id="{DA9DF884-6A52-6DAC-17A6-35969797CD66}"/>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A Proposed Solution: SDIS offers an alternative foundation for quantum gravity based on information.</a:t>
            </a:r>
          </a:p>
          <a:p>
            <a:pPr algn="just"/>
            <a:r>
              <a:rPr lang="en-US" dirty="0">
                <a:latin typeface="Times New Roman" panose="02020603050405020304" pitchFamily="18" charset="0"/>
                <a:cs typeface="Times New Roman" panose="02020603050405020304" pitchFamily="18" charset="0"/>
              </a:rPr>
              <a:t>Fundamental Discreteness: Spacetime is a dynamic quantum network, not a continuum.</a:t>
            </a:r>
          </a:p>
          <a:p>
            <a:pPr algn="just"/>
            <a:r>
              <a:rPr lang="en-US" dirty="0">
                <a:latin typeface="Times New Roman" panose="02020603050405020304" pitchFamily="18" charset="0"/>
                <a:cs typeface="Times New Roman" panose="02020603050405020304" pitchFamily="18" charset="0"/>
              </a:rPr>
              <a:t>Information as Primary: Built from information-bearing simplicial chronotopes (4-simplices).</a:t>
            </a:r>
          </a:p>
          <a:p>
            <a:pPr algn="just"/>
            <a:r>
              <a:rPr lang="en-US" dirty="0">
                <a:latin typeface="Times New Roman" panose="02020603050405020304" pitchFamily="18" charset="0"/>
                <a:cs typeface="Times New Roman" panose="02020603050405020304" pitchFamily="18" charset="0"/>
              </a:rPr>
              <a:t>Potential to Resolve Conflicts: Aims to naturally accommodate phenomena incompatible in the continuum by embracing </a:t>
            </a:r>
            <a:r>
              <a:rPr lang="en-US" dirty="0"/>
              <a:t>information as fundamental.</a:t>
            </a:r>
            <a:endParaRPr lang="el-GR" dirty="0"/>
          </a:p>
        </p:txBody>
      </p:sp>
    </p:spTree>
    <p:extLst>
      <p:ext uri="{BB962C8B-B14F-4D97-AF65-F5344CB8AC3E}">
        <p14:creationId xmlns:p14="http://schemas.microsoft.com/office/powerpoint/2010/main" val="1937754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C93FA5-58E7-8B20-470E-F6A5C5BB0193}"/>
              </a:ext>
            </a:extLst>
          </p:cNvPr>
          <p:cNvSpPr>
            <a:spLocks noGrp="1"/>
          </p:cNvSpPr>
          <p:nvPr>
            <p:ph type="title"/>
          </p:nvPr>
        </p:nvSpPr>
        <p:spPr/>
        <p:txBody>
          <a:bodyPr/>
          <a:lstStyle/>
          <a:p>
            <a:r>
              <a:rPr lang="en-US" dirty="0"/>
              <a:t>The Building Blocks: The 4-Simplicial Chronotope (Geometry and Combinatorics)</a:t>
            </a:r>
            <a:endParaRPr lang="el-GR" dirty="0"/>
          </a:p>
        </p:txBody>
      </p:sp>
      <p:sp>
        <p:nvSpPr>
          <p:cNvPr id="3" name="Θέση περιεχομένου 2">
            <a:extLst>
              <a:ext uri="{FF2B5EF4-FFF2-40B4-BE49-F238E27FC236}">
                <a16:creationId xmlns:a16="http://schemas.microsoft.com/office/drawing/2014/main" id="{FE98C324-C20D-9D30-66CD-DE6094A2FF66}"/>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Fundamental Units: Reality is composed of indivisible quanta called simplicial chronotopes.</a:t>
            </a:r>
          </a:p>
          <a:p>
            <a:pPr algn="just"/>
            <a:r>
              <a:rPr lang="en-US" dirty="0">
                <a:latin typeface="Times New Roman" panose="02020603050405020304" pitchFamily="18" charset="0"/>
                <a:cs typeface="Times New Roman" panose="02020603050405020304" pitchFamily="18" charset="0"/>
              </a:rPr>
              <a:t>Mathematical Form: Realized as regular 4-simplices (pentachora) in a 4D simplicial complex.</a:t>
            </a:r>
          </a:p>
          <a:p>
            <a:pPr algn="just"/>
            <a:r>
              <a:rPr lang="en-US" dirty="0">
                <a:latin typeface="Times New Roman" panose="02020603050405020304" pitchFamily="18" charset="0"/>
                <a:cs typeface="Times New Roman" panose="02020603050405020304" pitchFamily="18" charset="0"/>
              </a:rPr>
              <a:t>Simplest Polytope in 4D: Embodies minimality and high connectivity.</a:t>
            </a:r>
          </a:p>
          <a:p>
            <a:pPr algn="just"/>
            <a:r>
              <a:rPr lang="en-US" dirty="0">
                <a:latin typeface="Times New Roman" panose="02020603050405020304" pitchFamily="18" charset="0"/>
                <a:cs typeface="Times New Roman" panose="02020603050405020304" pitchFamily="18" charset="0"/>
              </a:rPr>
              <a:t>Geometric Components: Defined by its 5 vertices, 10 edges, 10 triangular faces, and 5 tetrahedral cells.</a:t>
            </a:r>
          </a:p>
          <a:p>
            <a:pPr algn="just"/>
            <a:r>
              <a:rPr lang="en-US" dirty="0">
                <a:latin typeface="Times New Roman" panose="02020603050405020304" pitchFamily="18" charset="0"/>
                <a:cs typeface="Times New Roman" panose="02020603050405020304" pitchFamily="18" charset="0"/>
              </a:rPr>
              <a:t>Combinatorial Properties: These numbers are fixed and crucial for defining the network structure.</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22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13D4E3-4A71-8EF4-61F5-379D3FEDE987}"/>
              </a:ext>
            </a:extLst>
          </p:cNvPr>
          <p:cNvSpPr>
            <a:spLocks noGrp="1"/>
          </p:cNvSpPr>
          <p:nvPr>
            <p:ph type="title"/>
          </p:nvPr>
        </p:nvSpPr>
        <p:spPr/>
        <p:txBody>
          <a:bodyPr/>
          <a:lstStyle/>
          <a:p>
            <a:r>
              <a:rPr lang="en-US" dirty="0"/>
              <a:t>The 4-Simplex: Simultaneously Geometric and Informational</a:t>
            </a:r>
            <a:endParaRPr lang="el-GR" dirty="0"/>
          </a:p>
        </p:txBody>
      </p:sp>
      <p:sp>
        <p:nvSpPr>
          <p:cNvPr id="3" name="Θέση περιεχομένου 2">
            <a:extLst>
              <a:ext uri="{FF2B5EF4-FFF2-40B4-BE49-F238E27FC236}">
                <a16:creationId xmlns:a16="http://schemas.microsoft.com/office/drawing/2014/main" id="{6AED5D83-934B-5293-24A4-2B89652FEA1D}"/>
              </a:ext>
            </a:extLst>
          </p:cNvPr>
          <p:cNvSpPr>
            <a:spLocks noGrp="1"/>
          </p:cNvSpPr>
          <p:nvPr>
            <p:ph idx="1"/>
          </p:nvPr>
        </p:nvSpPr>
        <p:spPr/>
        <p:txBody>
          <a:bodyPr/>
          <a:lstStyle/>
          <a:p>
            <a:r>
              <a:rPr lang="en-US" dirty="0"/>
              <a:t>Dual Nature: The same fundamental entity embodies both geometric properties and informational content.</a:t>
            </a:r>
          </a:p>
          <a:p>
            <a:r>
              <a:rPr lang="en-US" dirty="0"/>
              <a:t>Geometric Element: Defined by its shape, size, and connectivity, contributing to spacetime structure.</a:t>
            </a:r>
          </a:p>
          <a:p>
            <a:r>
              <a:rPr lang="en-US" dirty="0"/>
              <a:t>Informational Element: Associated with a quantum state (qubit) carrying intrinsic informational degrees of freedom.</a:t>
            </a:r>
          </a:p>
          <a:p>
            <a:r>
              <a:rPr lang="en-US" dirty="0"/>
              <a:t>Intertwined Aspects: Geometry and information are not separate but two sides of the same coin at this fundamental level.</a:t>
            </a:r>
            <a:endParaRPr lang="el-GR" dirty="0"/>
          </a:p>
        </p:txBody>
      </p:sp>
    </p:spTree>
    <p:extLst>
      <p:ext uri="{BB962C8B-B14F-4D97-AF65-F5344CB8AC3E}">
        <p14:creationId xmlns:p14="http://schemas.microsoft.com/office/powerpoint/2010/main" val="1883886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916E77-F51C-FAE5-9563-A4F2898C8030}"/>
              </a:ext>
            </a:extLst>
          </p:cNvPr>
          <p:cNvSpPr>
            <a:spLocks noGrp="1"/>
          </p:cNvSpPr>
          <p:nvPr>
            <p:ph type="title"/>
          </p:nvPr>
        </p:nvSpPr>
        <p:spPr/>
        <p:txBody>
          <a:bodyPr/>
          <a:lstStyle/>
          <a:p>
            <a:r>
              <a:rPr lang="en-US" dirty="0"/>
              <a:t>NCG &amp; QIT: The Mathematical Foundation for the Dual Nature</a:t>
            </a:r>
            <a:endParaRPr lang="el-GR" dirty="0"/>
          </a:p>
        </p:txBody>
      </p:sp>
      <p:sp>
        <p:nvSpPr>
          <p:cNvPr id="3" name="Θέση περιεχομένου 2">
            <a:extLst>
              <a:ext uri="{FF2B5EF4-FFF2-40B4-BE49-F238E27FC236}">
                <a16:creationId xmlns:a16="http://schemas.microsoft.com/office/drawing/2014/main" id="{3991A5D6-0670-3C79-8AD3-D7732A0407BC}"/>
              </a:ext>
            </a:extLst>
          </p:cNvPr>
          <p:cNvSpPr>
            <a:spLocks noGrp="1"/>
          </p:cNvSpPr>
          <p:nvPr>
            <p:ph idx="1"/>
          </p:nvPr>
        </p:nvSpPr>
        <p:spPr/>
        <p:txBody>
          <a:bodyPr/>
          <a:lstStyle/>
          <a:p>
            <a:r>
              <a:rPr lang="en-US" dirty="0"/>
              <a:t>Bridging Disciplines: SDIS leverages Non-commutative Geometry (NCG) and Quantum Information Theory (QIT).</a:t>
            </a:r>
          </a:p>
          <a:p>
            <a:r>
              <a:rPr lang="en-US" dirty="0"/>
              <a:t>Enabling the Dual Nature: These tools allow the simplex to be simultaneously geometric and informational.</a:t>
            </a:r>
          </a:p>
          <a:p>
            <a:r>
              <a:rPr lang="en-US" dirty="0"/>
              <a:t>NCG for Quantum Geometry: Provides the framework for the non-commutative algebra of length operators, leading to length quantization.</a:t>
            </a:r>
          </a:p>
          <a:p>
            <a:r>
              <a:rPr lang="en-US" dirty="0"/>
              <a:t>QIT for Quantum Information: Provides tools to describe the quantum state of simplices (qubits) and quantify information (entanglement entropy).</a:t>
            </a:r>
            <a:endParaRPr lang="el-GR" dirty="0"/>
          </a:p>
        </p:txBody>
      </p:sp>
    </p:spTree>
    <p:extLst>
      <p:ext uri="{BB962C8B-B14F-4D97-AF65-F5344CB8AC3E}">
        <p14:creationId xmlns:p14="http://schemas.microsoft.com/office/powerpoint/2010/main" val="664621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D86887-DAE9-75EF-7CEC-2C1968E1AF01}"/>
              </a:ext>
            </a:extLst>
          </p:cNvPr>
          <p:cNvSpPr>
            <a:spLocks noGrp="1"/>
          </p:cNvSpPr>
          <p:nvPr>
            <p:ph type="title"/>
          </p:nvPr>
        </p:nvSpPr>
        <p:spPr/>
        <p:txBody>
          <a:bodyPr/>
          <a:lstStyle/>
          <a:p>
            <a:r>
              <a:rPr lang="en-US" dirty="0"/>
              <a:t>The Need for a Continuum Limit</a:t>
            </a:r>
            <a:endParaRPr lang="el-GR" dirty="0"/>
          </a:p>
        </p:txBody>
      </p:sp>
      <p:sp>
        <p:nvSpPr>
          <p:cNvPr id="3" name="Θέση περιεχομένου 2">
            <a:extLst>
              <a:ext uri="{FF2B5EF4-FFF2-40B4-BE49-F238E27FC236}">
                <a16:creationId xmlns:a16="http://schemas.microsoft.com/office/drawing/2014/main" id="{030ACDC2-1944-D83D-38F2-936D7C3252CF}"/>
              </a:ext>
            </a:extLst>
          </p:cNvPr>
          <p:cNvSpPr>
            <a:spLocks noGrp="1"/>
          </p:cNvSpPr>
          <p:nvPr>
            <p:ph idx="1"/>
          </p:nvPr>
        </p:nvSpPr>
        <p:spPr/>
        <p:txBody>
          <a:bodyPr/>
          <a:lstStyle/>
          <a:p>
            <a:r>
              <a:rPr lang="en-US" dirty="0"/>
              <a:t>Bridging Scales: SDIS describes physics at the Planck scale (microscopic).</a:t>
            </a:r>
          </a:p>
          <a:p>
            <a:r>
              <a:rPr lang="en-US" dirty="0"/>
              <a:t>Recovering Classical Physics: Must reproduce General Relativity and standard QFT at macroscopic scales.</a:t>
            </a:r>
          </a:p>
          <a:p>
            <a:r>
              <a:rPr lang="en-US" dirty="0"/>
              <a:t>The Challenge: Demonstrating how smooth, continuous spacetime emerges from the discrete informational </a:t>
            </a:r>
            <a:r>
              <a:rPr lang="en-US"/>
              <a:t>network.</a:t>
            </a:r>
            <a:endParaRPr lang="en-US" dirty="0"/>
          </a:p>
        </p:txBody>
      </p:sp>
    </p:spTree>
    <p:extLst>
      <p:ext uri="{BB962C8B-B14F-4D97-AF65-F5344CB8AC3E}">
        <p14:creationId xmlns:p14="http://schemas.microsoft.com/office/powerpoint/2010/main" val="256744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Ακαδημαϊκή βιβλιογραφία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50521016_TF03431380_Win32" id="{E6BFA808-5054-4607-8352-7D0530013381}" vid="{C999D1A4-7945-44B3-BD0E-BBC3ED5E043E}"/>
    </a:ext>
  </a:extLst>
</a:theme>
</file>

<file path=ppt/theme/theme2.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Ακαδημαϊκή παρουσίαση, με λεπτές ρίγες και κορδέλα (ευρεία οθόνη)</Template>
  <TotalTime>159</TotalTime>
  <Words>2847</Words>
  <Application>Microsoft Office PowerPoint</Application>
  <PresentationFormat>Ευρεία οθόνη</PresentationFormat>
  <Paragraphs>202</Paragraphs>
  <Slides>43</Slides>
  <Notes>2</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43</vt:i4>
      </vt:variant>
    </vt:vector>
  </HeadingPairs>
  <TitlesOfParts>
    <vt:vector size="47" baseType="lpstr">
      <vt:lpstr>Arial</vt:lpstr>
      <vt:lpstr>Times New Roman</vt:lpstr>
      <vt:lpstr>Wingdings</vt:lpstr>
      <vt:lpstr>Ακαδημαϊκή βιβλιογραφία 16x9</vt:lpstr>
      <vt:lpstr>Complete Theory of Simplicial Discrete Informational Spacetime</vt:lpstr>
      <vt:lpstr>The Unfinished Symphony: Gravity, Quantum Mechanics and Information</vt:lpstr>
      <vt:lpstr>The Challenge of Continuum Spacetime in QFT</vt:lpstr>
      <vt:lpstr>Fundamental Incompatibility in the Continuum</vt:lpstr>
      <vt:lpstr>SDIS: A Discrete, Informational Solution</vt:lpstr>
      <vt:lpstr>The Building Blocks: The 4-Simplicial Chronotope (Geometry and Combinatorics)</vt:lpstr>
      <vt:lpstr>The 4-Simplex: Simultaneously Geometric and Informational</vt:lpstr>
      <vt:lpstr>NCG &amp; QIT: The Mathematical Foundation for the Dual Nature</vt:lpstr>
      <vt:lpstr>The Need for a Continuum Limit</vt:lpstr>
      <vt:lpstr>Bridging Discrete and Continuous: The Coarse-Graining Mechanism</vt:lpstr>
      <vt:lpstr>Vanishing Quantum Fluctuations at Macroscopic Scales</vt:lpstr>
      <vt:lpstr>Recovery of Lorentz Symmetry: Emergent Relativistic Information Structure</vt:lpstr>
      <vt:lpstr>Emergent Standard Model Symmetries from Information Structure</vt:lpstr>
      <vt:lpstr>Emergent Mass Gap: A Natural Outcome of Informational Structure</vt:lpstr>
      <vt:lpstr>Emergent Asymptotic Freedom: Correct UV Behavior from Information Dynamics</vt:lpstr>
      <vt:lpstr>Axiom 1: Quantum Discreteness - Rooted in Information</vt:lpstr>
      <vt:lpstr>Axiom 2: Holographic Finiteness - Information Bounded by Area</vt:lpstr>
      <vt:lpstr>Axiom 3: Geometric Stability - Maintaining Informational Structure</vt:lpstr>
      <vt:lpstr>Quantum Dynamics: Information Processing and Dissipation</vt:lpstr>
      <vt:lpstr>Forward Causality: Inherently Enforced by Information Flow</vt:lpstr>
      <vt:lpstr>Pachner Moves: Dynamic Topology Change for Information Stability</vt:lpstr>
      <vt:lpstr>Dynamic Self-Optimization: Driving Towards Informational Stability</vt:lpstr>
      <vt:lpstr>Emergent Metric Tensor: Averaging the Informational Geometry</vt:lpstr>
      <vt:lpstr>Emergent Time: A Step-by-Step Unfolding of Information States</vt:lpstr>
      <vt:lpstr>Emergent Speed of Light (c): Causal Threshold for Information Propagation</vt:lpstr>
      <vt:lpstr>Derived Parameters: Spacetime Stiffness (Y)</vt:lpstr>
      <vt:lpstr>Derived Parameters: Poisson Ratio (ν)</vt:lpstr>
      <vt:lpstr>Regge Calculus Continuum Limit: From Discrete Action to Einstein-Hilbert</vt:lpstr>
      <vt:lpstr>Emergent Dark Energy &amp; Black Holes: Information Storage and Release</vt:lpstr>
      <vt:lpstr>Emergent Dark Matter: Information-Induced Torsion</vt:lpstr>
      <vt:lpstr>Emergent Speed of Light (c): Value from Informational Optimization</vt:lpstr>
      <vt:lpstr>A Computational Framework for SDIS Dynamics</vt:lpstr>
      <vt:lpstr>Regge Calculus Implementation: Geometric Accuracy for Information Structure</vt:lpstr>
      <vt:lpstr>Incorporating R² Curvature Corrections: Exploring Information Bounding</vt:lpstr>
      <vt:lpstr>Monte Carlo Simulations with Pachner Moves: Exploring Informational Configuration Space</vt:lpstr>
      <vt:lpstr>Verification and Results: Validating the Informational Framework</vt:lpstr>
      <vt:lpstr>Angle-Stabilized Materials: Probing Informational Geometry</vt:lpstr>
      <vt:lpstr>Photon Dispersion: Information Propagation at High Energies</vt:lpstr>
      <vt:lpstr>CMB Anomalies: Signatures of Early Informational Universe</vt:lpstr>
      <vt:lpstr>Quantum Spacetime Fluctuations: Revealing Informational Noise</vt:lpstr>
      <vt:lpstr>Gravitational Wave Memory: Informational Imprints of Black Hole Mergers</vt:lpstr>
      <vt:lpstr>Philosophical Implications Summary</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Miltos Karazoupis</dc:creator>
  <cp:lastModifiedBy>Miltos Karazoupis</cp:lastModifiedBy>
  <cp:revision>1</cp:revision>
  <dcterms:created xsi:type="dcterms:W3CDTF">2025-04-30T21:13:43Z</dcterms:created>
  <dcterms:modified xsi:type="dcterms:W3CDTF">2025-07-06T17:19:21Z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